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59" r:id="rId4"/>
    <p:sldMasterId id="2147483763" r:id="rId5"/>
  </p:sldMasterIdLst>
  <p:notesMasterIdLst>
    <p:notesMasterId r:id="rId11"/>
  </p:notesMasterIdLst>
  <p:handoutMasterIdLst>
    <p:handoutMasterId r:id="rId12"/>
  </p:handoutMasterIdLst>
  <p:sldIdLst>
    <p:sldId id="872" r:id="rId6"/>
    <p:sldId id="879" r:id="rId7"/>
    <p:sldId id="880" r:id="rId8"/>
    <p:sldId id="881" r:id="rId9"/>
    <p:sldId id="1038" r:id="rId10"/>
  </p:sldIdLst>
  <p:sldSz cx="9144000" cy="5143500" type="screen16x9"/>
  <p:notesSz cx="6797675" cy="9926638"/>
  <p:custDataLst>
    <p:tags r:id="rId1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tandardabschnitt" id="{43D4A2B1-51D2-4A5C-BE2D-6580ED0ADACB}">
          <p14:sldIdLst/>
        </p14:section>
        <p14:section name="Welcome and Start" id="{263DB24D-46DA-4B59-91EA-F58AE9C9DBC3}">
          <p14:sldIdLst/>
        </p14:section>
        <p14:section name="Our Goals" id="{150C1B13-C009-4480-833B-8312A3F0EE58}">
          <p14:sldIdLst/>
        </p14:section>
        <p14:section name="Your Role" id="{4A5264B9-8CA0-491A-AB00-F4931B99D86D}">
          <p14:sldIdLst/>
        </p14:section>
        <p14:section name="Kiwanis Brand" id="{80B7D896-BE86-46A8-B209-83F2E3BC7E31}">
          <p14:sldIdLst/>
        </p14:section>
        <p14:section name="Develope Key Message" id="{192FBFD3-351F-419E-A9E6-42F78884F573}">
          <p14:sldIdLst/>
        </p14:section>
        <p14:section name="Telling the Kiwanis Story" id="{C95619B8-0057-48DF-B044-60F18E943401}">
          <p14:sldIdLst/>
        </p14:section>
        <p14:section name="Points of Contact" id="{27DE6644-E539-4FB4-ACF4-2A635E085481}">
          <p14:sldIdLst/>
        </p14:section>
        <p14:section name="Promote your Project" id="{187790BD-3CAF-48B0-A5D0-5A82391C567B}">
          <p14:sldIdLst/>
        </p14:section>
        <p14:section name="Staging an Event" id="{4084B734-A5D3-4EB1-B94D-9A78646F227C}">
          <p14:sldIdLst/>
        </p14:section>
        <p14:section name="Internal Communication" id="{9E79045C-0341-4690-B5CE-97E43704177C}">
          <p14:sldIdLst/>
        </p14:section>
        <p14:section name="External Communication" id="{FD0FCD1D-0A55-46F4-B728-5EB1E0E06A4C}">
          <p14:sldIdLst/>
        </p14:section>
        <p14:section name="District Websites" id="{7EA0DE79-BAD6-43E9-8C9B-84ED60C37D6E}">
          <p14:sldIdLst/>
        </p14:section>
        <p14:section name="New Marketing Database" id="{7773F788-7773-47A9-83F1-C91177DF6881}">
          <p14:sldIdLst/>
        </p14:section>
        <p14:section name="Chrisis Communication" id="{5E3DC1CF-6489-4A9D-B87E-B21536E25A1B}">
          <p14:sldIdLst>
            <p14:sldId id="872"/>
            <p14:sldId id="879"/>
            <p14:sldId id="880"/>
            <p14:sldId id="881"/>
            <p14:sldId id="1038"/>
          </p14:sldIdLst>
        </p14:section>
        <p14:section name="Inteview" id="{4CCC1833-7167-4467-B200-7CDA765F018D}">
          <p14:sldIdLst/>
        </p14:section>
        <p14:section name="Elevator Pitch" id="{E75F212D-18BA-41D9-8615-C6E363E59423}">
          <p14:sldIdLst/>
        </p14:section>
        <p14:section name="End and Breaks" id="{94DC0AD0-6B5F-408F-BB84-480AA905B30E}">
          <p14:sldIdLst/>
        </p14:section>
      </p14:sectionLst>
    </p:ext>
    <p:ext uri="{EFAFB233-063F-42B5-8137-9DF3F51BA10A}">
      <p15:sldGuideLst xmlns:p15="http://schemas.microsoft.com/office/powerpoint/2012/main">
        <p15:guide id="1" orient="horz" pos="1030" userDrawn="1">
          <p15:clr>
            <a:srgbClr val="A4A3A4"/>
          </p15:clr>
        </p15:guide>
        <p15:guide id="2" pos="226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74"/>
    <a:srgbClr val="9EC6E9"/>
    <a:srgbClr val="B49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1" autoAdjust="0"/>
    <p:restoredTop sz="84238" autoAdjust="0"/>
  </p:normalViewPr>
  <p:slideViewPr>
    <p:cSldViewPr snapToGrid="0">
      <p:cViewPr varScale="1">
        <p:scale>
          <a:sx n="80" d="100"/>
          <a:sy n="80" d="100"/>
        </p:scale>
        <p:origin x="180" y="60"/>
      </p:cViewPr>
      <p:guideLst>
        <p:guide orient="horz" pos="1030"/>
        <p:guide pos="226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55" cy="495675"/>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850245" y="2"/>
            <a:ext cx="2945955" cy="495675"/>
          </a:xfrm>
          <a:prstGeom prst="rect">
            <a:avLst/>
          </a:prstGeom>
        </p:spPr>
        <p:txBody>
          <a:bodyPr vert="horz" lIns="87316" tIns="43658" rIns="87316" bIns="43658" rtlCol="0"/>
          <a:lstStyle>
            <a:lvl1pPr algn="r">
              <a:defRPr sz="1100"/>
            </a:lvl1pPr>
          </a:lstStyle>
          <a:p>
            <a:fld id="{EA0B60EF-6A4C-46B1-B760-BA5A55332EBF}" type="datetimeFigureOut">
              <a:rPr lang="en-US" smtClean="0"/>
              <a:pPr/>
              <a:t>7/6/2020</a:t>
            </a:fld>
            <a:endParaRPr lang="en-US"/>
          </a:p>
        </p:txBody>
      </p:sp>
      <p:sp>
        <p:nvSpPr>
          <p:cNvPr id="4" name="Footer Placeholder 3"/>
          <p:cNvSpPr>
            <a:spLocks noGrp="1"/>
          </p:cNvSpPr>
          <p:nvPr>
            <p:ph type="ftr" sz="quarter" idx="2"/>
          </p:nvPr>
        </p:nvSpPr>
        <p:spPr>
          <a:xfrm>
            <a:off x="0" y="9429323"/>
            <a:ext cx="2945955" cy="495675"/>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850245" y="9429323"/>
            <a:ext cx="2945955" cy="495675"/>
          </a:xfrm>
          <a:prstGeom prst="rect">
            <a:avLst/>
          </a:prstGeom>
        </p:spPr>
        <p:txBody>
          <a:bodyPr vert="horz" lIns="87316" tIns="43658" rIns="87316" bIns="43658" rtlCol="0" anchor="b"/>
          <a:lstStyle>
            <a:lvl1pPr algn="r">
              <a:defRPr sz="1100"/>
            </a:lvl1pPr>
          </a:lstStyle>
          <a:p>
            <a:fld id="{6D9CF6E8-D45E-45E7-A100-4A32BE6E633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2"/>
            <a:ext cx="2945659" cy="496331"/>
          </a:xfrm>
          <a:prstGeom prst="rect">
            <a:avLst/>
          </a:prstGeom>
          <a:noFill/>
          <a:ln>
            <a:noFill/>
          </a:ln>
        </p:spPr>
        <p:txBody>
          <a:bodyPr lIns="87302" tIns="87302" rIns="87302" bIns="8730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36580" marR="0" lvl="1" indent="0" algn="l" rtl="0">
              <a:spcBef>
                <a:spcPts val="0"/>
              </a:spcBef>
              <a:buNone/>
              <a:defRPr sz="1700" b="0" i="0" u="none" strike="noStrike" cap="none">
                <a:solidFill>
                  <a:schemeClr val="dk1"/>
                </a:solidFill>
                <a:latin typeface="Calibri"/>
                <a:ea typeface="Calibri"/>
                <a:cs typeface="Calibri"/>
                <a:sym typeface="Calibri"/>
              </a:defRPr>
            </a:lvl2pPr>
            <a:lvl3pPr marL="873161" marR="0" lvl="2" indent="0" algn="l" rtl="0">
              <a:spcBef>
                <a:spcPts val="0"/>
              </a:spcBef>
              <a:buNone/>
              <a:defRPr sz="1700" b="0" i="0" u="none" strike="noStrike" cap="none">
                <a:solidFill>
                  <a:schemeClr val="dk1"/>
                </a:solidFill>
                <a:latin typeface="Calibri"/>
                <a:ea typeface="Calibri"/>
                <a:cs typeface="Calibri"/>
                <a:sym typeface="Calibri"/>
              </a:defRPr>
            </a:lvl3pPr>
            <a:lvl4pPr marL="1309741" marR="0" lvl="3" indent="0" algn="l" rtl="0">
              <a:spcBef>
                <a:spcPts val="0"/>
              </a:spcBef>
              <a:buNone/>
              <a:defRPr sz="1700" b="0" i="0" u="none" strike="noStrike" cap="none">
                <a:solidFill>
                  <a:schemeClr val="dk1"/>
                </a:solidFill>
                <a:latin typeface="Calibri"/>
                <a:ea typeface="Calibri"/>
                <a:cs typeface="Calibri"/>
                <a:sym typeface="Calibri"/>
              </a:defRPr>
            </a:lvl4pPr>
            <a:lvl5pPr marL="1746321" marR="0" lvl="4" indent="0" algn="l" rtl="0">
              <a:spcBef>
                <a:spcPts val="0"/>
              </a:spcBef>
              <a:buNone/>
              <a:defRPr sz="1700" b="0" i="0" u="none" strike="noStrike" cap="none">
                <a:solidFill>
                  <a:schemeClr val="dk1"/>
                </a:solidFill>
                <a:latin typeface="Calibri"/>
                <a:ea typeface="Calibri"/>
                <a:cs typeface="Calibri"/>
                <a:sym typeface="Calibri"/>
              </a:defRPr>
            </a:lvl5pPr>
            <a:lvl6pPr marL="2182901" marR="0" lvl="5" indent="0" algn="l" rtl="0">
              <a:spcBef>
                <a:spcPts val="0"/>
              </a:spcBef>
              <a:buNone/>
              <a:defRPr sz="1700" b="0" i="0" u="none" strike="noStrike" cap="none">
                <a:solidFill>
                  <a:schemeClr val="dk1"/>
                </a:solidFill>
                <a:latin typeface="Calibri"/>
                <a:ea typeface="Calibri"/>
                <a:cs typeface="Calibri"/>
                <a:sym typeface="Calibri"/>
              </a:defRPr>
            </a:lvl6pPr>
            <a:lvl7pPr marL="2619482" marR="0" lvl="6" indent="0" algn="l" rtl="0">
              <a:spcBef>
                <a:spcPts val="0"/>
              </a:spcBef>
              <a:buNone/>
              <a:defRPr sz="1700" b="0" i="0" u="none" strike="noStrike" cap="none">
                <a:solidFill>
                  <a:schemeClr val="dk1"/>
                </a:solidFill>
                <a:latin typeface="Calibri"/>
                <a:ea typeface="Calibri"/>
                <a:cs typeface="Calibri"/>
                <a:sym typeface="Calibri"/>
              </a:defRPr>
            </a:lvl7pPr>
            <a:lvl8pPr marL="3056062" marR="0" lvl="7" indent="0" algn="l" rtl="0">
              <a:spcBef>
                <a:spcPts val="0"/>
              </a:spcBef>
              <a:buNone/>
              <a:defRPr sz="1700" b="0" i="0" u="none" strike="noStrike" cap="none">
                <a:solidFill>
                  <a:schemeClr val="dk1"/>
                </a:solidFill>
                <a:latin typeface="Calibri"/>
                <a:ea typeface="Calibri"/>
                <a:cs typeface="Calibri"/>
                <a:sym typeface="Calibri"/>
              </a:defRPr>
            </a:lvl8pPr>
            <a:lvl9pPr marL="3492642" marR="0" lvl="8" indent="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3" y="2"/>
            <a:ext cx="2945659" cy="496331"/>
          </a:xfrm>
          <a:prstGeom prst="rect">
            <a:avLst/>
          </a:prstGeom>
          <a:noFill/>
          <a:ln>
            <a:noFill/>
          </a:ln>
        </p:spPr>
        <p:txBody>
          <a:bodyPr lIns="87302" tIns="87302" rIns="87302" bIns="8730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36580" marR="0" lvl="1" indent="0" algn="l" rtl="0">
              <a:spcBef>
                <a:spcPts val="0"/>
              </a:spcBef>
              <a:buNone/>
              <a:defRPr sz="1700" b="0" i="0" u="none" strike="noStrike" cap="none">
                <a:solidFill>
                  <a:schemeClr val="dk1"/>
                </a:solidFill>
                <a:latin typeface="Calibri"/>
                <a:ea typeface="Calibri"/>
                <a:cs typeface="Calibri"/>
                <a:sym typeface="Calibri"/>
              </a:defRPr>
            </a:lvl2pPr>
            <a:lvl3pPr marL="873161" marR="0" lvl="2" indent="0" algn="l" rtl="0">
              <a:spcBef>
                <a:spcPts val="0"/>
              </a:spcBef>
              <a:buNone/>
              <a:defRPr sz="1700" b="0" i="0" u="none" strike="noStrike" cap="none">
                <a:solidFill>
                  <a:schemeClr val="dk1"/>
                </a:solidFill>
                <a:latin typeface="Calibri"/>
                <a:ea typeface="Calibri"/>
                <a:cs typeface="Calibri"/>
                <a:sym typeface="Calibri"/>
              </a:defRPr>
            </a:lvl3pPr>
            <a:lvl4pPr marL="1309741" marR="0" lvl="3" indent="0" algn="l" rtl="0">
              <a:spcBef>
                <a:spcPts val="0"/>
              </a:spcBef>
              <a:buNone/>
              <a:defRPr sz="1700" b="0" i="0" u="none" strike="noStrike" cap="none">
                <a:solidFill>
                  <a:schemeClr val="dk1"/>
                </a:solidFill>
                <a:latin typeface="Calibri"/>
                <a:ea typeface="Calibri"/>
                <a:cs typeface="Calibri"/>
                <a:sym typeface="Calibri"/>
              </a:defRPr>
            </a:lvl4pPr>
            <a:lvl5pPr marL="1746321" marR="0" lvl="4" indent="0" algn="l" rtl="0">
              <a:spcBef>
                <a:spcPts val="0"/>
              </a:spcBef>
              <a:buNone/>
              <a:defRPr sz="1700" b="0" i="0" u="none" strike="noStrike" cap="none">
                <a:solidFill>
                  <a:schemeClr val="dk1"/>
                </a:solidFill>
                <a:latin typeface="Calibri"/>
                <a:ea typeface="Calibri"/>
                <a:cs typeface="Calibri"/>
                <a:sym typeface="Calibri"/>
              </a:defRPr>
            </a:lvl5pPr>
            <a:lvl6pPr marL="2182901" marR="0" lvl="5" indent="0" algn="l" rtl="0">
              <a:spcBef>
                <a:spcPts val="0"/>
              </a:spcBef>
              <a:buNone/>
              <a:defRPr sz="1700" b="0" i="0" u="none" strike="noStrike" cap="none">
                <a:solidFill>
                  <a:schemeClr val="dk1"/>
                </a:solidFill>
                <a:latin typeface="Calibri"/>
                <a:ea typeface="Calibri"/>
                <a:cs typeface="Calibri"/>
                <a:sym typeface="Calibri"/>
              </a:defRPr>
            </a:lvl6pPr>
            <a:lvl7pPr marL="2619482" marR="0" lvl="6" indent="0" algn="l" rtl="0">
              <a:spcBef>
                <a:spcPts val="0"/>
              </a:spcBef>
              <a:buNone/>
              <a:defRPr sz="1700" b="0" i="0" u="none" strike="noStrike" cap="none">
                <a:solidFill>
                  <a:schemeClr val="dk1"/>
                </a:solidFill>
                <a:latin typeface="Calibri"/>
                <a:ea typeface="Calibri"/>
                <a:cs typeface="Calibri"/>
                <a:sym typeface="Calibri"/>
              </a:defRPr>
            </a:lvl7pPr>
            <a:lvl8pPr marL="3056062" marR="0" lvl="7" indent="0" algn="l" rtl="0">
              <a:spcBef>
                <a:spcPts val="0"/>
              </a:spcBef>
              <a:buNone/>
              <a:defRPr sz="1700" b="0" i="0" u="none" strike="noStrike" cap="none">
                <a:solidFill>
                  <a:schemeClr val="dk1"/>
                </a:solidFill>
                <a:latin typeface="Calibri"/>
                <a:ea typeface="Calibri"/>
                <a:cs typeface="Calibri"/>
                <a:sym typeface="Calibri"/>
              </a:defRPr>
            </a:lvl8pPr>
            <a:lvl9pPr marL="3492642" marR="0" lvl="8" indent="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0488" y="746125"/>
            <a:ext cx="6616700" cy="3722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9" y="4715154"/>
            <a:ext cx="5438139" cy="4466986"/>
          </a:xfrm>
          <a:prstGeom prst="rect">
            <a:avLst/>
          </a:prstGeom>
          <a:noFill/>
          <a:ln>
            <a:noFill/>
          </a:ln>
        </p:spPr>
        <p:txBody>
          <a:bodyPr lIns="87302" tIns="87302" rIns="87302" bIns="8730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4"/>
            <a:ext cx="2945659" cy="496331"/>
          </a:xfrm>
          <a:prstGeom prst="rect">
            <a:avLst/>
          </a:prstGeom>
          <a:noFill/>
          <a:ln>
            <a:noFill/>
          </a:ln>
        </p:spPr>
        <p:txBody>
          <a:bodyPr lIns="87302" tIns="87302" rIns="87302" bIns="8730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36580" marR="0" lvl="1" indent="0" algn="l" rtl="0">
              <a:spcBef>
                <a:spcPts val="0"/>
              </a:spcBef>
              <a:buNone/>
              <a:defRPr sz="1700" b="0" i="0" u="none" strike="noStrike" cap="none">
                <a:solidFill>
                  <a:schemeClr val="dk1"/>
                </a:solidFill>
                <a:latin typeface="Calibri"/>
                <a:ea typeface="Calibri"/>
                <a:cs typeface="Calibri"/>
                <a:sym typeface="Calibri"/>
              </a:defRPr>
            </a:lvl2pPr>
            <a:lvl3pPr marL="873161" marR="0" lvl="2" indent="0" algn="l" rtl="0">
              <a:spcBef>
                <a:spcPts val="0"/>
              </a:spcBef>
              <a:buNone/>
              <a:defRPr sz="1700" b="0" i="0" u="none" strike="noStrike" cap="none">
                <a:solidFill>
                  <a:schemeClr val="dk1"/>
                </a:solidFill>
                <a:latin typeface="Calibri"/>
                <a:ea typeface="Calibri"/>
                <a:cs typeface="Calibri"/>
                <a:sym typeface="Calibri"/>
              </a:defRPr>
            </a:lvl3pPr>
            <a:lvl4pPr marL="1309741" marR="0" lvl="3" indent="0" algn="l" rtl="0">
              <a:spcBef>
                <a:spcPts val="0"/>
              </a:spcBef>
              <a:buNone/>
              <a:defRPr sz="1700" b="0" i="0" u="none" strike="noStrike" cap="none">
                <a:solidFill>
                  <a:schemeClr val="dk1"/>
                </a:solidFill>
                <a:latin typeface="Calibri"/>
                <a:ea typeface="Calibri"/>
                <a:cs typeface="Calibri"/>
                <a:sym typeface="Calibri"/>
              </a:defRPr>
            </a:lvl4pPr>
            <a:lvl5pPr marL="1746321" marR="0" lvl="4" indent="0" algn="l" rtl="0">
              <a:spcBef>
                <a:spcPts val="0"/>
              </a:spcBef>
              <a:buNone/>
              <a:defRPr sz="1700" b="0" i="0" u="none" strike="noStrike" cap="none">
                <a:solidFill>
                  <a:schemeClr val="dk1"/>
                </a:solidFill>
                <a:latin typeface="Calibri"/>
                <a:ea typeface="Calibri"/>
                <a:cs typeface="Calibri"/>
                <a:sym typeface="Calibri"/>
              </a:defRPr>
            </a:lvl5pPr>
            <a:lvl6pPr marL="2182901" marR="0" lvl="5" indent="0" algn="l" rtl="0">
              <a:spcBef>
                <a:spcPts val="0"/>
              </a:spcBef>
              <a:buNone/>
              <a:defRPr sz="1700" b="0" i="0" u="none" strike="noStrike" cap="none">
                <a:solidFill>
                  <a:schemeClr val="dk1"/>
                </a:solidFill>
                <a:latin typeface="Calibri"/>
                <a:ea typeface="Calibri"/>
                <a:cs typeface="Calibri"/>
                <a:sym typeface="Calibri"/>
              </a:defRPr>
            </a:lvl6pPr>
            <a:lvl7pPr marL="2619482" marR="0" lvl="6" indent="0" algn="l" rtl="0">
              <a:spcBef>
                <a:spcPts val="0"/>
              </a:spcBef>
              <a:buNone/>
              <a:defRPr sz="1700" b="0" i="0" u="none" strike="noStrike" cap="none">
                <a:solidFill>
                  <a:schemeClr val="dk1"/>
                </a:solidFill>
                <a:latin typeface="Calibri"/>
                <a:ea typeface="Calibri"/>
                <a:cs typeface="Calibri"/>
                <a:sym typeface="Calibri"/>
              </a:defRPr>
            </a:lvl7pPr>
            <a:lvl8pPr marL="3056062" marR="0" lvl="7" indent="0" algn="l" rtl="0">
              <a:spcBef>
                <a:spcPts val="0"/>
              </a:spcBef>
              <a:buNone/>
              <a:defRPr sz="1700" b="0" i="0" u="none" strike="noStrike" cap="none">
                <a:solidFill>
                  <a:schemeClr val="dk1"/>
                </a:solidFill>
                <a:latin typeface="Calibri"/>
                <a:ea typeface="Calibri"/>
                <a:cs typeface="Calibri"/>
                <a:sym typeface="Calibri"/>
              </a:defRPr>
            </a:lvl8pPr>
            <a:lvl9pPr marL="3492642" marR="0" lvl="8" indent="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3" y="9428584"/>
            <a:ext cx="2945659" cy="496331"/>
          </a:xfrm>
          <a:prstGeom prst="rect">
            <a:avLst/>
          </a:prstGeom>
          <a:noFill/>
          <a:ln>
            <a:noFill/>
          </a:ln>
        </p:spPr>
        <p:txBody>
          <a:bodyPr lIns="92291" tIns="46146" rIns="92291" bIns="46146"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 district does not have a crisis team in place, you need to change that. You need four or five people, tops. You need someone who can serve as the spokesperson. In the district, it should be the PR Coordinator if you have one. It does not have to be the governor – save the governor for the good news announcements. You need someone who’s comfortable with the media, who can deliver a message succinctly and not get off topic.</a:t>
            </a:r>
          </a:p>
          <a:p>
            <a:endParaRPr lang="en-US"/>
          </a:p>
          <a:p>
            <a:r>
              <a:rPr lang="en-US"/>
              <a:t>So for the district, you would consider your PR coordinator, the governor, the governor elect and the district secretary.</a:t>
            </a:r>
          </a:p>
          <a:p>
            <a:endParaRPr lang="en-US"/>
          </a:p>
          <a:p>
            <a:r>
              <a:rPr lang="en-US"/>
              <a:t>It’s also important for clubs to have a crisis team in place. For a club, the crisis team members could be the PR chair, the club president, the secretary and maybe the treasurer. And, your president doesn’t have to be the spokesperson. Like with the governor example, save the good news for that role. </a:t>
            </a:r>
          </a:p>
          <a:p>
            <a:endParaRPr lang="en-US"/>
          </a:p>
          <a:p>
            <a:r>
              <a:rPr lang="en-US"/>
              <a:t>Your plan will be a list of who does what, when it’s done and who needs to sign off on it. One thing to remember is that a crisis will generally not happen during business hours. Many times we find out about things on the weekend, in the evening – so your crisis team has to be able to respond at a moment’s notice.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7807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personnel crisis situation is the one we manage most often. This occurs when someone is accused of theft of funds or of an act against a child, or is picked up for DUI. Not all are related to their role in Kiwanis, sometimes their membership is mentioned in a news story. For a club in a smaller community, it can be a crisis if their president or youth program advisor is arrested for child molesting. </a:t>
            </a:r>
          </a:p>
          <a:p>
            <a:endParaRPr lang="en-US"/>
          </a:p>
          <a:p>
            <a:r>
              <a:rPr lang="en-US"/>
              <a:t>We see quite a few misuse of funds cases, and again, those can be in the individual’s professional role. Kiwanis is typically mentioned as an aside. We have seen multiple cases where someone is accused of theft in their job and it trickles down to theft in their volunteer or other roles, including Kiwanis. </a:t>
            </a:r>
          </a:p>
          <a:p>
            <a:endParaRPr lang="en-US"/>
          </a:p>
          <a:p>
            <a:r>
              <a:rPr lang="en-US"/>
              <a:t>And for the Unforeseen crisis – consider the recent death of our president, Poly Lat. </a:t>
            </a:r>
          </a:p>
          <a:p>
            <a:endParaRPr lang="en-US"/>
          </a:p>
          <a:p>
            <a:r>
              <a:rPr lang="en-US"/>
              <a:t>In Poly’s example, we knew he was ill so we had messaging prepared. By doing that we didn’t have to scramble to share that sad news with you. When you are prepared, you are less likely to make mistakes that would reflect poorly on the organization. </a:t>
            </a:r>
          </a:p>
          <a:p>
            <a:endParaRPr lang="en-US"/>
          </a:p>
          <a:p>
            <a:r>
              <a:rPr lang="en-US"/>
              <a:t>The reason we prepare like this is to maintain our good reputation.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7001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find yourself in a crisis situation, call us right away. Chances are we’ve seen it if before and have the framework of a response. It’s a challenge to template these responses because every situation is different. </a:t>
            </a:r>
          </a:p>
          <a:p>
            <a:endParaRPr lang="en-US"/>
          </a:p>
          <a:p>
            <a:r>
              <a:rPr lang="en-US"/>
              <a:t>We can help with talking points – if you are comfortable delivering them, you can do that. If you want us to do that, we can certainly assume that role. </a:t>
            </a:r>
          </a:p>
          <a:p>
            <a:endParaRPr lang="en-US"/>
          </a:p>
          <a:p>
            <a:r>
              <a:rPr lang="en-US"/>
              <a:t>It’s important to remember that anything you say is as an officer of the organization, not as a personal statement. And never ever say anything is off the record.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0628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find yourself in a crisis situation, call us right away. Chances are we’ve seen it if before and have the framework of a response. It’s a challenge to template these responses because every situation is different. </a:t>
            </a:r>
          </a:p>
          <a:p>
            <a:endParaRPr lang="en-US"/>
          </a:p>
          <a:p>
            <a:r>
              <a:rPr lang="en-US"/>
              <a:t>We can help with talking points – if you are comfortable delivering them, you can do that. If you want us to do that, we can certainly assume that role. </a:t>
            </a:r>
          </a:p>
          <a:p>
            <a:endParaRPr lang="en-US"/>
          </a:p>
          <a:p>
            <a:r>
              <a:rPr lang="en-US"/>
              <a:t>It’s important to remember that anything you say is as an officer of the organization, not as a personal statement. And never ever say anything is off the record.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3837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4" name="Shape 24">
            <a:extLst>
              <a:ext uri="{FF2B5EF4-FFF2-40B4-BE49-F238E27FC236}">
                <a16:creationId xmlns:a16="http://schemas.microsoft.com/office/drawing/2014/main" id="{F9A124C1-E66B-ED49-9622-4CE685E9FF7B}"/>
              </a:ext>
            </a:extLst>
          </p:cNvPr>
          <p:cNvSpPr txBox="1">
            <a:spLocks noGrp="1"/>
          </p:cNvSpPr>
          <p:nvPr>
            <p:ph type="title" hasCustomPrompt="1"/>
          </p:nvPr>
        </p:nvSpPr>
        <p:spPr>
          <a:xfrm>
            <a:off x="1139868" y="870733"/>
            <a:ext cx="6463431" cy="1396215"/>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Times New Roman"/>
              <a:buNone/>
              <a:defRPr sz="5500" b="0" i="0" u="none" strike="noStrike" cap="none">
                <a:solidFill>
                  <a:schemeClr val="bg1"/>
                </a:solidFill>
                <a:latin typeface="Knockout HTF69-FullLiteweight" pitchFamily="50" charset="0"/>
                <a:ea typeface="Knockout HTF69-FullLiteweight" pitchFamily="50"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EDIT MASTER TITLE STYLE</a:t>
            </a:r>
          </a:p>
        </p:txBody>
      </p:sp>
      <p:pic>
        <p:nvPicPr>
          <p:cNvPr id="7" name="Picture 6">
            <a:extLst>
              <a:ext uri="{FF2B5EF4-FFF2-40B4-BE49-F238E27FC236}">
                <a16:creationId xmlns:a16="http://schemas.microsoft.com/office/drawing/2014/main" id="{3826DD91-6297-5F45-A187-8628DCF111C4}"/>
              </a:ext>
            </a:extLst>
          </p:cNvPr>
          <p:cNvPicPr>
            <a:picLocks noChangeAspect="1"/>
          </p:cNvPicPr>
          <p:nvPr/>
        </p:nvPicPr>
        <p:blipFill>
          <a:blip r:embed="rId2">
            <a:alphaModFix amt="15000"/>
          </a:blip>
          <a:stretch>
            <a:fillRect/>
          </a:stretch>
        </p:blipFill>
        <p:spPr>
          <a:xfrm>
            <a:off x="6248887" y="2266950"/>
            <a:ext cx="3428026" cy="3351848"/>
          </a:xfrm>
          <a:prstGeom prst="rect">
            <a:avLst/>
          </a:prstGeom>
          <a:effectLst/>
        </p:spPr>
      </p:pic>
      <p:sp>
        <p:nvSpPr>
          <p:cNvPr id="8" name="Shape 22">
            <a:extLst>
              <a:ext uri="{FF2B5EF4-FFF2-40B4-BE49-F238E27FC236}">
                <a16:creationId xmlns:a16="http://schemas.microsoft.com/office/drawing/2014/main" id="{489D3C96-C3C7-0B46-BDF1-DB63C08B3889}"/>
              </a:ext>
            </a:extLst>
          </p:cNvPr>
          <p:cNvSpPr txBox="1">
            <a:spLocks noGrp="1"/>
          </p:cNvSpPr>
          <p:nvPr>
            <p:ph type="body" idx="1"/>
          </p:nvPr>
        </p:nvSpPr>
        <p:spPr>
          <a:xfrm>
            <a:off x="1139868" y="2642730"/>
            <a:ext cx="6864264" cy="682285"/>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400" b="0" i="0" u="none" strike="noStrike" cap="none">
                <a:solidFill>
                  <a:schemeClr val="bg1"/>
                </a:solidFill>
                <a:latin typeface="AvenirNext LT Pro Bold" panose="020B08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dirty="0"/>
              <a:t>Click to edit Master text styles</a:t>
            </a:r>
          </a:p>
        </p:txBody>
      </p:sp>
      <p:cxnSp>
        <p:nvCxnSpPr>
          <p:cNvPr id="3" name="Gerader Verbinder 2"/>
          <p:cNvCxnSpPr/>
          <p:nvPr userDrawn="1"/>
        </p:nvCxnSpPr>
        <p:spPr>
          <a:xfrm>
            <a:off x="1139868" y="2254789"/>
            <a:ext cx="6823032" cy="0"/>
          </a:xfrm>
          <a:prstGeom prst="line">
            <a:avLst/>
          </a:prstGeom>
          <a:ln w="76200">
            <a:solidFill>
              <a:srgbClr val="B4975A"/>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442830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Only Pictures">
    <p:spTree>
      <p:nvGrpSpPr>
        <p:cNvPr id="1" name="Shape 21"/>
        <p:cNvGrpSpPr/>
        <p:nvPr/>
      </p:nvGrpSpPr>
      <p:grpSpPr>
        <a:xfrm>
          <a:off x="0" y="0"/>
          <a:ext cx="0" cy="0"/>
          <a:chOff x="0" y="0"/>
          <a:chExt cx="0" cy="0"/>
        </a:xfrm>
      </p:grpSpPr>
      <p:pic>
        <p:nvPicPr>
          <p:cNvPr id="7" name="Picture 4" descr="DENIM FULL SCREEN.png"/>
          <p:cNvPicPr>
            <a:picLocks noChangeAspect="1"/>
          </p:cNvPicPr>
          <p:nvPr userDrawn="1"/>
        </p:nvPicPr>
        <p:blipFill rotWithShape="1">
          <a:blip r:embed="rId2" cstate="screen">
            <a:extLst>
              <a:ext uri="{28A0092B-C50C-407E-A947-70E740481C1C}">
                <a14:useLocalDpi xmlns:a14="http://schemas.microsoft.com/office/drawing/2010/main"/>
              </a:ext>
            </a:extLst>
          </a:blip>
          <a:srcRect b="78148"/>
          <a:stretch/>
        </p:blipFill>
        <p:spPr>
          <a:xfrm>
            <a:off x="0" y="0"/>
            <a:ext cx="9144000" cy="1123950"/>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2892" y="171451"/>
            <a:ext cx="1196808" cy="1143000"/>
          </a:xfrm>
          <a:prstGeom prst="rect">
            <a:avLst/>
          </a:prstGeom>
        </p:spPr>
      </p:pic>
    </p:spTree>
    <p:extLst>
      <p:ext uri="{BB962C8B-B14F-4D97-AF65-F5344CB8AC3E}">
        <p14:creationId xmlns:p14="http://schemas.microsoft.com/office/powerpoint/2010/main" val="383758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Left">
    <p:spTree>
      <p:nvGrpSpPr>
        <p:cNvPr id="1" name=""/>
        <p:cNvGrpSpPr/>
        <p:nvPr/>
      </p:nvGrpSpPr>
      <p:grpSpPr>
        <a:xfrm>
          <a:off x="0" y="0"/>
          <a:ext cx="0" cy="0"/>
          <a:chOff x="0" y="0"/>
          <a:chExt cx="0" cy="0"/>
        </a:xfrm>
      </p:grpSpPr>
      <p:pic>
        <p:nvPicPr>
          <p:cNvPr id="9" name="Picture 4" descr="DENIM FULL SCREEN.png"/>
          <p:cNvPicPr>
            <a:picLocks noChangeAspect="1"/>
          </p:cNvPicPr>
          <p:nvPr userDrawn="1"/>
        </p:nvPicPr>
        <p:blipFill rotWithShape="1">
          <a:blip r:embed="rId2" cstate="screen">
            <a:extLst>
              <a:ext uri="{28A0092B-C50C-407E-A947-70E740481C1C}">
                <a14:useLocalDpi xmlns:a14="http://schemas.microsoft.com/office/drawing/2010/main"/>
              </a:ext>
            </a:extLst>
          </a:blip>
          <a:srcRect r="75000"/>
          <a:stretch/>
        </p:blipFill>
        <p:spPr>
          <a:xfrm>
            <a:off x="0" y="0"/>
            <a:ext cx="2286000" cy="5143500"/>
          </a:xfrm>
          <a:prstGeom prst="rect">
            <a:avLst/>
          </a:prstGeom>
        </p:spPr>
      </p:pic>
      <p:sp>
        <p:nvSpPr>
          <p:cNvPr id="4" name="Shape 22"/>
          <p:cNvSpPr txBox="1">
            <a:spLocks noGrp="1"/>
          </p:cNvSpPr>
          <p:nvPr>
            <p:ph type="body" idx="1"/>
          </p:nvPr>
        </p:nvSpPr>
        <p:spPr>
          <a:xfrm>
            <a:off x="2743200" y="1158478"/>
            <a:ext cx="5943600" cy="3470673"/>
          </a:xfrm>
          <a:prstGeom prst="rect">
            <a:avLst/>
          </a:prstGeom>
          <a:noFill/>
          <a:ln>
            <a:noFill/>
          </a:ln>
        </p:spPr>
        <p:txBody>
          <a:bodyPr lIns="91425" tIns="91425" rIns="91425" bIns="91425" anchor="t" anchorCtr="0"/>
          <a:lstStyle>
            <a:lvl1pPr marL="203195" marR="0" lvl="0" indent="0" algn="l" rtl="0">
              <a:spcBef>
                <a:spcPts val="640"/>
              </a:spcBef>
              <a:buClr>
                <a:srgbClr val="003974"/>
              </a:buClr>
              <a:buSzPct val="100000"/>
              <a:buFont typeface="Arial"/>
              <a:buNone/>
              <a:defRPr sz="3200" b="0" i="0" u="none" strike="noStrike" cap="none">
                <a:solidFill>
                  <a:schemeClr val="dk1"/>
                </a:solidFill>
                <a:latin typeface="AvenirNext LT Pro Regular" panose="020B0504020202020204" pitchFamily="34" charset="0"/>
                <a:ea typeface="Verdana"/>
                <a:cs typeface="Verdana"/>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hape 24"/>
          <p:cNvSpPr txBox="1">
            <a:spLocks noGrp="1"/>
          </p:cNvSpPr>
          <p:nvPr>
            <p:ph type="title"/>
          </p:nvPr>
        </p:nvSpPr>
        <p:spPr>
          <a:xfrm>
            <a:off x="2286000" y="489348"/>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0" i="0" u="none" strike="noStrike" cap="none">
                <a:solidFill>
                  <a:schemeClr val="tx1"/>
                </a:solidFill>
                <a:latin typeface="Knockout HTF67-FullBantamwt" pitchFamily="50" charset="0"/>
                <a:ea typeface="Knockout HTF67-FullBantamwt" pitchFamily="50"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lang="de-AT" dirty="0"/>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3714750"/>
            <a:ext cx="1196808" cy="1143000"/>
          </a:xfrm>
          <a:prstGeom prst="rect">
            <a:avLst/>
          </a:prstGeom>
        </p:spPr>
      </p:pic>
    </p:spTree>
    <p:extLst>
      <p:ext uri="{BB962C8B-B14F-4D97-AF65-F5344CB8AC3E}">
        <p14:creationId xmlns:p14="http://schemas.microsoft.com/office/powerpoint/2010/main" val="2755223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Right">
    <p:spTree>
      <p:nvGrpSpPr>
        <p:cNvPr id="1" name=""/>
        <p:cNvGrpSpPr/>
        <p:nvPr/>
      </p:nvGrpSpPr>
      <p:grpSpPr>
        <a:xfrm>
          <a:off x="0" y="0"/>
          <a:ext cx="0" cy="0"/>
          <a:chOff x="0" y="0"/>
          <a:chExt cx="0" cy="0"/>
        </a:xfrm>
      </p:grpSpPr>
      <p:sp>
        <p:nvSpPr>
          <p:cNvPr id="4" name="Shape 22"/>
          <p:cNvSpPr txBox="1">
            <a:spLocks noGrp="1"/>
          </p:cNvSpPr>
          <p:nvPr>
            <p:ph type="body" idx="1"/>
          </p:nvPr>
        </p:nvSpPr>
        <p:spPr>
          <a:xfrm>
            <a:off x="457200" y="1123951"/>
            <a:ext cx="5943600" cy="3699273"/>
          </a:xfrm>
          <a:prstGeom prst="rect">
            <a:avLst/>
          </a:prstGeom>
          <a:noFill/>
          <a:ln>
            <a:noFill/>
          </a:ln>
        </p:spPr>
        <p:txBody>
          <a:bodyPr lIns="91425" tIns="91425" rIns="91425" bIns="91425" anchor="t" anchorCtr="0"/>
          <a:lstStyle>
            <a:lvl1pPr marL="203195" marR="0" lvl="0" indent="0" algn="l" rtl="0">
              <a:spcBef>
                <a:spcPts val="640"/>
              </a:spcBef>
              <a:buClr>
                <a:srgbClr val="003974"/>
              </a:buClr>
              <a:buSzPct val="100000"/>
              <a:buFont typeface="Arial"/>
              <a:buNone/>
              <a:defRPr sz="3200" b="0" i="0" u="none" strike="noStrike" cap="none">
                <a:solidFill>
                  <a:schemeClr val="dk1"/>
                </a:solidFill>
                <a:latin typeface="AvenirNext LT Pro Regular" panose="020B0504020202020204" pitchFamily="34" charset="0"/>
                <a:ea typeface="Verdana"/>
                <a:cs typeface="Verdana"/>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hape 24"/>
          <p:cNvSpPr txBox="1">
            <a:spLocks noGrp="1"/>
          </p:cNvSpPr>
          <p:nvPr>
            <p:ph type="title"/>
          </p:nvPr>
        </p:nvSpPr>
        <p:spPr>
          <a:xfrm>
            <a:off x="0" y="489348"/>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0" i="0" u="none" strike="noStrike" cap="none">
                <a:solidFill>
                  <a:schemeClr val="tx1"/>
                </a:solidFill>
                <a:latin typeface="Knockout HTF67-FullBantamwt" pitchFamily="50" charset="0"/>
                <a:ea typeface="Knockout HTF67-FullBantamwt" pitchFamily="50"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lang="de-AT" dirty="0"/>
          </a:p>
        </p:txBody>
      </p:sp>
      <p:pic>
        <p:nvPicPr>
          <p:cNvPr id="10" name="Picture 4" descr="DENIM FULL SCREEN.png"/>
          <p:cNvPicPr>
            <a:picLocks noChangeAspect="1"/>
          </p:cNvPicPr>
          <p:nvPr userDrawn="1"/>
        </p:nvPicPr>
        <p:blipFill rotWithShape="1">
          <a:blip r:embed="rId2" cstate="screen">
            <a:extLst>
              <a:ext uri="{28A0092B-C50C-407E-A947-70E740481C1C}">
                <a14:useLocalDpi xmlns:a14="http://schemas.microsoft.com/office/drawing/2010/main"/>
              </a:ext>
            </a:extLst>
          </a:blip>
          <a:srcRect l="75000"/>
          <a:stretch/>
        </p:blipFill>
        <p:spPr>
          <a:xfrm>
            <a:off x="6858000" y="0"/>
            <a:ext cx="2286000" cy="5143500"/>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3714750"/>
            <a:ext cx="1196808" cy="1143000"/>
          </a:xfrm>
          <a:prstGeom prst="rect">
            <a:avLst/>
          </a:prstGeom>
        </p:spPr>
      </p:pic>
    </p:spTree>
    <p:extLst>
      <p:ext uri="{BB962C8B-B14F-4D97-AF65-F5344CB8AC3E}">
        <p14:creationId xmlns:p14="http://schemas.microsoft.com/office/powerpoint/2010/main" val="162455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sionen">
    <p:spTree>
      <p:nvGrpSpPr>
        <p:cNvPr id="1" name=""/>
        <p:cNvGrpSpPr/>
        <p:nvPr/>
      </p:nvGrpSpPr>
      <p:grpSpPr>
        <a:xfrm>
          <a:off x="0" y="0"/>
          <a:ext cx="0" cy="0"/>
          <a:chOff x="0" y="0"/>
          <a:chExt cx="0" cy="0"/>
        </a:xfrm>
      </p:grpSpPr>
      <p:pic>
        <p:nvPicPr>
          <p:cNvPr id="3" name="Picture 4" descr="DENIM FULL SCREEN.png"/>
          <p:cNvPicPr>
            <a:picLocks noChangeAspect="1"/>
          </p:cNvPicPr>
          <p:nvPr userDrawn="1"/>
        </p:nvPicPr>
        <p:blipFill rotWithShape="1">
          <a:blip r:embed="rId2" cstate="screen">
            <a:extLst>
              <a:ext uri="{28A0092B-C50C-407E-A947-70E740481C1C}">
                <a14:useLocalDpi xmlns:a14="http://schemas.microsoft.com/office/drawing/2010/main"/>
              </a:ext>
            </a:extLst>
          </a:blip>
          <a:srcRect b="78148"/>
          <a:stretch/>
        </p:blipFill>
        <p:spPr>
          <a:xfrm>
            <a:off x="-75753" y="3867436"/>
            <a:ext cx="9295506" cy="832939"/>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2892" y="171451"/>
            <a:ext cx="1196808" cy="1143000"/>
          </a:xfrm>
          <a:prstGeom prst="rect">
            <a:avLst/>
          </a:prstGeom>
        </p:spPr>
      </p:pic>
      <p:sp>
        <p:nvSpPr>
          <p:cNvPr id="2" name="Titel 1"/>
          <p:cNvSpPr>
            <a:spLocks noGrp="1"/>
          </p:cNvSpPr>
          <p:nvPr>
            <p:ph type="title" hasCustomPrompt="1"/>
          </p:nvPr>
        </p:nvSpPr>
        <p:spPr>
          <a:xfrm>
            <a:off x="628650" y="3922300"/>
            <a:ext cx="7886700" cy="994172"/>
          </a:xfrm>
          <a:prstGeom prst="rect">
            <a:avLst/>
          </a:prstGeom>
        </p:spPr>
        <p:txBody>
          <a:bodyPr/>
          <a:lstStyle>
            <a:lvl1pPr>
              <a:defRPr>
                <a:solidFill>
                  <a:schemeClr val="bg1"/>
                </a:solidFill>
                <a:latin typeface="Knockout HTF67-FullBantamwt" pitchFamily="50" charset="0"/>
              </a:defRPr>
            </a:lvl1pPr>
          </a:lstStyle>
          <a:p>
            <a:r>
              <a:rPr lang="de-DE" dirty="0"/>
              <a:t>TITELMASTERFORMAT DURCH KLICKEN BEARBEITEN</a:t>
            </a:r>
            <a:endParaRPr lang="de-AT" dirty="0"/>
          </a:p>
        </p:txBody>
      </p:sp>
    </p:spTree>
    <p:extLst>
      <p:ext uri="{BB962C8B-B14F-4D97-AF65-F5344CB8AC3E}">
        <p14:creationId xmlns:p14="http://schemas.microsoft.com/office/powerpoint/2010/main" val="3946713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746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cxnSp>
        <p:nvCxnSpPr>
          <p:cNvPr id="7" name="Verbinder: gewinkelt 3"/>
          <p:cNvCxnSpPr/>
          <p:nvPr userDrawn="1"/>
        </p:nvCxnSpPr>
        <p:spPr>
          <a:xfrm rot="5400000" flipH="1" flipV="1">
            <a:off x="7588771" y="460948"/>
            <a:ext cx="9525" cy="9525"/>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8" name="Rechteck 7"/>
          <p:cNvSpPr/>
          <p:nvPr userDrawn="1"/>
        </p:nvSpPr>
        <p:spPr>
          <a:xfrm>
            <a:off x="918148" y="441273"/>
            <a:ext cx="7307705" cy="4260954"/>
          </a:xfrm>
          <a:prstGeom prst="rect">
            <a:avLst/>
          </a:prstGeom>
          <a:noFill/>
          <a:ln w="120650">
            <a:solidFill>
              <a:srgbClr val="B2A06C"/>
            </a:solidFill>
            <a:miter lim="800000"/>
          </a:ln>
          <a:effectLst>
            <a:outerShdw blurRad="50800" dist="76200" dir="78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5456" y="-26369"/>
            <a:ext cx="1929858" cy="1843092"/>
          </a:xfrm>
          <a:prstGeom prst="rect">
            <a:avLst/>
          </a:prstGeom>
          <a:ln>
            <a:noFill/>
          </a:ln>
        </p:spPr>
      </p:pic>
      <p:sp>
        <p:nvSpPr>
          <p:cNvPr id="6" name="Titel 1"/>
          <p:cNvSpPr>
            <a:spLocks noGrp="1"/>
          </p:cNvSpPr>
          <p:nvPr>
            <p:ph type="title"/>
          </p:nvPr>
        </p:nvSpPr>
        <p:spPr>
          <a:xfrm>
            <a:off x="1257300" y="2223638"/>
            <a:ext cx="6556323" cy="2379416"/>
          </a:xfrm>
          <a:prstGeom prst="rect">
            <a:avLst/>
          </a:prstGeom>
        </p:spPr>
        <p:txBody>
          <a:bodyPr anchor="b"/>
          <a:lstStyle>
            <a:lvl1pPr>
              <a:buNone/>
              <a:defRPr lang="de-AT" sz="7200" b="1" kern="1200" baseline="0" dirty="0">
                <a:gradFill flip="none" rotWithShape="1">
                  <a:gsLst>
                    <a:gs pos="0">
                      <a:schemeClr val="accent6">
                        <a:lumMod val="0"/>
                        <a:lumOff val="100000"/>
                      </a:schemeClr>
                    </a:gs>
                    <a:gs pos="72000">
                      <a:schemeClr val="accent6">
                        <a:alpha val="76000"/>
                        <a:lumMod val="0"/>
                        <a:lumOff val="100000"/>
                      </a:schemeClr>
                    </a:gs>
                    <a:gs pos="100000">
                      <a:schemeClr val="bg1">
                        <a:lumMod val="75000"/>
                      </a:schemeClr>
                    </a:gs>
                  </a:gsLst>
                  <a:path path="circle">
                    <a:fillToRect l="50000" t="-80000" r="50000" b="180000"/>
                  </a:path>
                  <a:tileRect/>
                </a:gradFill>
                <a:effectLst>
                  <a:outerShdw blurRad="38100" dist="38100" dir="2700000" algn="tl">
                    <a:srgbClr val="000000">
                      <a:alpha val="43137"/>
                    </a:srgbClr>
                  </a:outerShdw>
                </a:effectLst>
                <a:latin typeface="Knockout HTF67-FullBantamwt" pitchFamily="50" charset="0"/>
                <a:ea typeface="+mj-ea"/>
                <a:cs typeface="Segoe UI" pitchFamily="34" charset="0"/>
              </a:defRPr>
            </a:lvl1pPr>
          </a:lstStyle>
          <a:p>
            <a:r>
              <a:rPr lang="de-DE" dirty="0"/>
              <a:t>Titelmasterformat durch Klicken bearbeiten</a:t>
            </a:r>
            <a:endParaRPr lang="de-AT" dirty="0"/>
          </a:p>
        </p:txBody>
      </p:sp>
    </p:spTree>
    <p:extLst>
      <p:ext uri="{BB962C8B-B14F-4D97-AF65-F5344CB8AC3E}">
        <p14:creationId xmlns:p14="http://schemas.microsoft.com/office/powerpoint/2010/main" val="405582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Rahmen">
    <p:spTree>
      <p:nvGrpSpPr>
        <p:cNvPr id="1" name=""/>
        <p:cNvGrpSpPr/>
        <p:nvPr/>
      </p:nvGrpSpPr>
      <p:grpSpPr>
        <a:xfrm>
          <a:off x="0" y="0"/>
          <a:ext cx="0" cy="0"/>
          <a:chOff x="0" y="0"/>
          <a:chExt cx="0" cy="0"/>
        </a:xfrm>
      </p:grpSpPr>
      <p:sp>
        <p:nvSpPr>
          <p:cNvPr id="7" name="Rechteck 6"/>
          <p:cNvSpPr/>
          <p:nvPr userDrawn="1"/>
        </p:nvSpPr>
        <p:spPr>
          <a:xfrm>
            <a:off x="415656" y="148281"/>
            <a:ext cx="8312690" cy="4846938"/>
          </a:xfrm>
          <a:prstGeom prst="rect">
            <a:avLst/>
          </a:prstGeom>
          <a:noFill/>
          <a:ln w="120650">
            <a:solidFill>
              <a:srgbClr val="B2A06C"/>
            </a:solidFill>
            <a:miter lim="800000"/>
          </a:ln>
          <a:effectLst>
            <a:outerShdw blurRad="50800" dist="76200" dir="78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spTree>
    <p:extLst>
      <p:ext uri="{BB962C8B-B14F-4D97-AF65-F5344CB8AC3E}">
        <p14:creationId xmlns:p14="http://schemas.microsoft.com/office/powerpoint/2010/main" val="253592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Hintergrun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228600"/>
            <a:ext cx="897606" cy="857250"/>
          </a:xfrm>
          <a:prstGeom prst="rect">
            <a:avLst/>
          </a:prstGeom>
        </p:spPr>
      </p:pic>
    </p:spTree>
    <p:extLst>
      <p:ext uri="{BB962C8B-B14F-4D97-AF65-F5344CB8AC3E}">
        <p14:creationId xmlns:p14="http://schemas.microsoft.com/office/powerpoint/2010/main" val="184577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 Pictures">
    <p:spTree>
      <p:nvGrpSpPr>
        <p:cNvPr id="1" name="Shape 21"/>
        <p:cNvGrpSpPr/>
        <p:nvPr/>
      </p:nvGrpSpPr>
      <p:grpSpPr>
        <a:xfrm>
          <a:off x="0" y="0"/>
          <a:ext cx="0" cy="0"/>
          <a:chOff x="0" y="0"/>
          <a:chExt cx="0" cy="0"/>
        </a:xfrm>
      </p:grpSpPr>
      <p:pic>
        <p:nvPicPr>
          <p:cNvPr id="7" name="Picture 4" descr="DENIM FULL SCREEN.png"/>
          <p:cNvPicPr>
            <a:picLocks noChangeAspect="1"/>
          </p:cNvPicPr>
          <p:nvPr userDrawn="1"/>
        </p:nvPicPr>
        <p:blipFill rotWithShape="1">
          <a:blip r:embed="rId2" cstate="screen">
            <a:extLst>
              <a:ext uri="{28A0092B-C50C-407E-A947-70E740481C1C}">
                <a14:useLocalDpi xmlns:a14="http://schemas.microsoft.com/office/drawing/2010/main"/>
              </a:ext>
            </a:extLst>
          </a:blip>
          <a:srcRect b="78148"/>
          <a:stretch/>
        </p:blipFill>
        <p:spPr>
          <a:xfrm>
            <a:off x="0" y="0"/>
            <a:ext cx="9144000" cy="1123950"/>
          </a:xfrm>
          <a:prstGeom prst="rect">
            <a:avLst/>
          </a:prstGeom>
        </p:spPr>
      </p:pic>
      <p:pic>
        <p:nvPicPr>
          <p:cNvPr id="8" name="Grafik 7"/>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712" b="97718" l="1635" r="96322"/>
                    </a14:imgEffect>
                  </a14:imgLayer>
                </a14:imgProps>
              </a:ext>
              <a:ext uri="{28A0092B-C50C-407E-A947-70E740481C1C}">
                <a14:useLocalDpi xmlns:a14="http://schemas.microsoft.com/office/drawing/2010/main" val="0"/>
              </a:ext>
            </a:extLst>
          </a:blip>
          <a:stretch>
            <a:fillRect/>
          </a:stretch>
        </p:blipFill>
        <p:spPr>
          <a:xfrm>
            <a:off x="7832892" y="171451"/>
            <a:ext cx="1196808" cy="1143000"/>
          </a:xfrm>
          <a:prstGeom prst="rect">
            <a:avLst/>
          </a:prstGeom>
        </p:spPr>
      </p:pic>
      <p:sp>
        <p:nvSpPr>
          <p:cNvPr id="24" name="Shape 24"/>
          <p:cNvSpPr txBox="1">
            <a:spLocks noGrp="1"/>
          </p:cNvSpPr>
          <p:nvPr>
            <p:ph type="title"/>
          </p:nvPr>
        </p:nvSpPr>
        <p:spPr>
          <a:xfrm>
            <a:off x="83596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0" i="0" u="none" strike="noStrike" cap="none">
                <a:solidFill>
                  <a:schemeClr val="lt1"/>
                </a:solidFill>
                <a:latin typeface="Knockout HTF67-FullBantamwt" pitchFamily="50" charset="0"/>
                <a:ea typeface="Knockout HTF67-FullBantamwt" pitchFamily="50"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lang="de-AT" dirty="0"/>
          </a:p>
        </p:txBody>
      </p:sp>
    </p:spTree>
    <p:extLst>
      <p:ext uri="{BB962C8B-B14F-4D97-AF65-F5344CB8AC3E}">
        <p14:creationId xmlns:p14="http://schemas.microsoft.com/office/powerpoint/2010/main" val="310871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ckground - Denim">
    <p:spTree>
      <p:nvGrpSpPr>
        <p:cNvPr id="1" name=""/>
        <p:cNvGrpSpPr/>
        <p:nvPr/>
      </p:nvGrpSpPr>
      <p:grpSpPr>
        <a:xfrm>
          <a:off x="0" y="0"/>
          <a:ext cx="0" cy="0"/>
          <a:chOff x="0" y="0"/>
          <a:chExt cx="0" cy="0"/>
        </a:xfrm>
      </p:grpSpPr>
      <p:pic>
        <p:nvPicPr>
          <p:cNvPr id="5" name="Picture 4" descr="DENIM FULL SCREE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Grafik 5"/>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712" b="97718" l="1635" r="96322"/>
                    </a14:imgEffect>
                  </a14:imgLayer>
                </a14:imgProps>
              </a:ext>
              <a:ext uri="{28A0092B-C50C-407E-A947-70E740481C1C}">
                <a14:useLocalDpi xmlns:a14="http://schemas.microsoft.com/office/drawing/2010/main" val="0"/>
              </a:ext>
            </a:extLst>
          </a:blip>
          <a:stretch>
            <a:fillRect/>
          </a:stretch>
        </p:blipFill>
        <p:spPr>
          <a:xfrm>
            <a:off x="7832892" y="171451"/>
            <a:ext cx="1196808" cy="1143000"/>
          </a:xfrm>
          <a:prstGeom prst="rect">
            <a:avLst/>
          </a:prstGeom>
        </p:spPr>
      </p:pic>
    </p:spTree>
    <p:extLst>
      <p:ext uri="{BB962C8B-B14F-4D97-AF65-F5344CB8AC3E}">
        <p14:creationId xmlns:p14="http://schemas.microsoft.com/office/powerpoint/2010/main" val="11826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 Text">
    <p:spTree>
      <p:nvGrpSpPr>
        <p:cNvPr id="1" name="Shape 21"/>
        <p:cNvGrpSpPr/>
        <p:nvPr/>
      </p:nvGrpSpPr>
      <p:grpSpPr>
        <a:xfrm>
          <a:off x="0" y="0"/>
          <a:ext cx="0" cy="0"/>
          <a:chOff x="0" y="0"/>
          <a:chExt cx="0" cy="0"/>
        </a:xfrm>
      </p:grpSpPr>
      <p:pic>
        <p:nvPicPr>
          <p:cNvPr id="7" name="Picture 4" descr="DENIM FULL SCREEN.png"/>
          <p:cNvPicPr>
            <a:picLocks noChangeAspect="1"/>
          </p:cNvPicPr>
          <p:nvPr userDrawn="1"/>
        </p:nvPicPr>
        <p:blipFill rotWithShape="1">
          <a:blip r:embed="rId2" cstate="screen">
            <a:extLst>
              <a:ext uri="{28A0092B-C50C-407E-A947-70E740481C1C}">
                <a14:useLocalDpi xmlns:a14="http://schemas.microsoft.com/office/drawing/2010/main"/>
              </a:ext>
            </a:extLst>
          </a:blip>
          <a:srcRect b="78148"/>
          <a:stretch/>
        </p:blipFill>
        <p:spPr>
          <a:xfrm>
            <a:off x="0" y="0"/>
            <a:ext cx="9144000" cy="1123950"/>
          </a:xfrm>
          <a:prstGeom prst="rect">
            <a:avLst/>
          </a:prstGeom>
        </p:spPr>
      </p:pic>
      <p:pic>
        <p:nvPicPr>
          <p:cNvPr id="8" name="Grafik 7"/>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712" b="97718" l="1635" r="96322"/>
                    </a14:imgEffect>
                  </a14:imgLayer>
                </a14:imgProps>
              </a:ext>
              <a:ext uri="{28A0092B-C50C-407E-A947-70E740481C1C}">
                <a14:useLocalDpi xmlns:a14="http://schemas.microsoft.com/office/drawing/2010/main" val="0"/>
              </a:ext>
            </a:extLst>
          </a:blip>
          <a:stretch>
            <a:fillRect/>
          </a:stretch>
        </p:blipFill>
        <p:spPr>
          <a:xfrm>
            <a:off x="7832892" y="171451"/>
            <a:ext cx="1196808" cy="114300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AvenirNext LT Pro Regular" panose="020B0504020202020204" pitchFamily="34"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83596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0" i="0" u="none" strike="noStrike" cap="none">
                <a:solidFill>
                  <a:schemeClr val="lt1"/>
                </a:solidFill>
                <a:latin typeface="Knockout HTF69-FullLiteweight" pitchFamily="50" charset="0"/>
                <a:ea typeface="Knockout HTF69-FullLiteweight" pitchFamily="50"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lang="de-AT" dirty="0"/>
          </a:p>
        </p:txBody>
      </p:sp>
    </p:spTree>
    <p:extLst>
      <p:ext uri="{BB962C8B-B14F-4D97-AF65-F5344CB8AC3E}">
        <p14:creationId xmlns:p14="http://schemas.microsoft.com/office/powerpoint/2010/main" val="307327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Shape 21"/>
        <p:cNvGrpSpPr/>
        <p:nvPr/>
      </p:nvGrpSpPr>
      <p:grpSpPr>
        <a:xfrm>
          <a:off x="0" y="0"/>
          <a:ext cx="0" cy="0"/>
          <a:chOff x="0" y="0"/>
          <a:chExt cx="0" cy="0"/>
        </a:xfrm>
      </p:grpSpPr>
      <p:pic>
        <p:nvPicPr>
          <p:cNvPr id="7" name="Picture 4" descr="DENIM FULL SCREEN.png"/>
          <p:cNvPicPr>
            <a:picLocks noChangeAspect="1"/>
          </p:cNvPicPr>
          <p:nvPr userDrawn="1"/>
        </p:nvPicPr>
        <p:blipFill rotWithShape="1">
          <a:blip r:embed="rId2" cstate="screen">
            <a:extLst>
              <a:ext uri="{28A0092B-C50C-407E-A947-70E740481C1C}">
                <a14:useLocalDpi xmlns:a14="http://schemas.microsoft.com/office/drawing/2010/main"/>
              </a:ext>
            </a:extLst>
          </a:blip>
          <a:srcRect b="78148"/>
          <a:stretch/>
        </p:blipFill>
        <p:spPr>
          <a:xfrm>
            <a:off x="0" y="0"/>
            <a:ext cx="9144000" cy="1123950"/>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2892" y="171451"/>
            <a:ext cx="1196808" cy="1143000"/>
          </a:xfrm>
          <a:prstGeom prst="rect">
            <a:avLst/>
          </a:prstGeom>
        </p:spPr>
      </p:pic>
      <p:sp>
        <p:nvSpPr>
          <p:cNvPr id="22" name="Shape 22"/>
          <p:cNvSpPr txBox="1">
            <a:spLocks noGrp="1"/>
          </p:cNvSpPr>
          <p:nvPr>
            <p:ph type="body" idx="1"/>
          </p:nvPr>
        </p:nvSpPr>
        <p:spPr>
          <a:xfrm>
            <a:off x="838202" y="1563688"/>
            <a:ext cx="7848599" cy="3058416"/>
          </a:xfrm>
          <a:prstGeom prst="rect">
            <a:avLst/>
          </a:prstGeom>
          <a:noFill/>
          <a:ln>
            <a:noFill/>
          </a:ln>
        </p:spPr>
        <p:txBody>
          <a:bodyPr lIns="91425" tIns="91425" rIns="91425" bIns="91425" anchor="t" anchorCtr="0">
            <a:normAutofit/>
          </a:bodyPr>
          <a:lstStyle>
            <a:lvl1pPr marL="0" marR="0" lvl="0" indent="0" algn="l" rtl="0">
              <a:spcBef>
                <a:spcPts val="640"/>
              </a:spcBef>
              <a:buClr>
                <a:srgbClr val="003974"/>
              </a:buClr>
              <a:buSzPct val="100000"/>
              <a:buFont typeface="Arial"/>
              <a:buNone/>
              <a:defRPr sz="3200" b="0" i="0" u="none" strike="noStrike" cap="none">
                <a:solidFill>
                  <a:schemeClr val="dk1"/>
                </a:solidFill>
                <a:latin typeface="AvenirNext LT Pro Regular" panose="020B0504020202020204" pitchFamily="34" charset="0"/>
                <a:ea typeface="Verdana"/>
                <a:cs typeface="Verdana"/>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835960" y="285751"/>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0" i="0" u="none" strike="noStrike" cap="none">
                <a:solidFill>
                  <a:schemeClr val="lt1"/>
                </a:solidFill>
                <a:latin typeface="Knockout HTF67-FullBantamwt" pitchFamily="50" charset="0"/>
                <a:ea typeface="Knockout HTF67-FullBantamwt" pitchFamily="50"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lang="de-AT" dirty="0"/>
          </a:p>
        </p:txBody>
      </p:sp>
    </p:spTree>
    <p:extLst>
      <p:ext uri="{BB962C8B-B14F-4D97-AF65-F5344CB8AC3E}">
        <p14:creationId xmlns:p14="http://schemas.microsoft.com/office/powerpoint/2010/main" val="2490907954"/>
      </p:ext>
    </p:extLst>
  </p:cSld>
  <p:clrMapOvr>
    <a:masterClrMapping/>
  </p:clrMapOvr>
  <p:extLst>
    <p:ext uri="{DCECCB84-F9BA-43D5-87BE-67443E8EF086}">
      <p15:sldGuideLst xmlns:p15="http://schemas.microsoft.com/office/powerpoint/2012/main">
        <p15:guide id="1" orient="horz" pos="985">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Layout">
    <p:spTree>
      <p:nvGrpSpPr>
        <p:cNvPr id="1" name=""/>
        <p:cNvGrpSpPr/>
        <p:nvPr/>
      </p:nvGrpSpPr>
      <p:grpSpPr>
        <a:xfrm>
          <a:off x="0" y="0"/>
          <a:ext cx="0" cy="0"/>
          <a:chOff x="0" y="0"/>
          <a:chExt cx="0" cy="0"/>
        </a:xfrm>
      </p:grpSpPr>
      <p:pic>
        <p:nvPicPr>
          <p:cNvPr id="3" name="Picture 4" descr="DENIM FULL SCREEN.png"/>
          <p:cNvPicPr>
            <a:picLocks noChangeAspect="1"/>
          </p:cNvPicPr>
          <p:nvPr userDrawn="1"/>
        </p:nvPicPr>
        <p:blipFill rotWithShape="1">
          <a:blip r:embed="rId2" cstate="screen">
            <a:extLst>
              <a:ext uri="{28A0092B-C50C-407E-A947-70E740481C1C}">
                <a14:useLocalDpi xmlns:a14="http://schemas.microsoft.com/office/drawing/2010/main"/>
              </a:ext>
            </a:extLst>
          </a:blip>
          <a:srcRect b="78148"/>
          <a:stretch/>
        </p:blipFill>
        <p:spPr>
          <a:xfrm>
            <a:off x="0" y="0"/>
            <a:ext cx="9144000" cy="1123950"/>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2892" y="171451"/>
            <a:ext cx="1196808" cy="1143000"/>
          </a:xfrm>
          <a:prstGeom prst="rect">
            <a:avLst/>
          </a:prstGeom>
        </p:spPr>
      </p:pic>
      <p:sp>
        <p:nvSpPr>
          <p:cNvPr id="2" name="Titel 1"/>
          <p:cNvSpPr>
            <a:spLocks noGrp="1"/>
          </p:cNvSpPr>
          <p:nvPr>
            <p:ph type="title" hasCustomPrompt="1"/>
          </p:nvPr>
        </p:nvSpPr>
        <p:spPr>
          <a:xfrm>
            <a:off x="628650" y="274638"/>
            <a:ext cx="7886700" cy="993775"/>
          </a:xfrm>
          <a:prstGeom prst="rect">
            <a:avLst/>
          </a:prstGeom>
        </p:spPr>
        <p:txBody>
          <a:bodyPr/>
          <a:lstStyle>
            <a:lvl1pPr>
              <a:defRPr>
                <a:solidFill>
                  <a:schemeClr val="bg1"/>
                </a:solidFill>
                <a:latin typeface="Knockout HTF67-FullBantamwt" pitchFamily="50" charset="0"/>
              </a:defRPr>
            </a:lvl1pPr>
          </a:lstStyle>
          <a:p>
            <a:r>
              <a:rPr lang="de-DE" dirty="0"/>
              <a:t>TITELMASTERFORMAT DURCH KLICKEN BEARBEITEN</a:t>
            </a:r>
            <a:endParaRPr lang="de-AT" dirty="0"/>
          </a:p>
        </p:txBody>
      </p:sp>
      <p:sp>
        <p:nvSpPr>
          <p:cNvPr id="5" name="Shape 22"/>
          <p:cNvSpPr txBox="1">
            <a:spLocks noGrp="1"/>
          </p:cNvSpPr>
          <p:nvPr>
            <p:ph type="body" idx="1"/>
          </p:nvPr>
        </p:nvSpPr>
        <p:spPr>
          <a:xfrm>
            <a:off x="838202" y="1563688"/>
            <a:ext cx="7848599" cy="3058416"/>
          </a:xfrm>
          <a:prstGeom prst="rect">
            <a:avLst/>
          </a:prstGeom>
          <a:noFill/>
          <a:ln>
            <a:noFill/>
          </a:ln>
        </p:spPr>
        <p:txBody>
          <a:bodyPr lIns="91425" tIns="91425" rIns="91425" bIns="91425" anchor="t" anchorCtr="0">
            <a:normAutofit/>
          </a:bodyPr>
          <a:lstStyle>
            <a:lvl1pPr marL="0" marR="0" lvl="0" indent="0" algn="l" rtl="0">
              <a:spcBef>
                <a:spcPts val="640"/>
              </a:spcBef>
              <a:buClr>
                <a:srgbClr val="003974"/>
              </a:buClr>
              <a:buSzPct val="100000"/>
              <a:buFont typeface="Arial"/>
              <a:buNone/>
              <a:defRPr sz="3200" b="0" i="0" u="none" strike="noStrike" cap="none">
                <a:solidFill>
                  <a:schemeClr val="dk1"/>
                </a:solidFill>
                <a:latin typeface="AvenirNext LT Pro Regular" panose="020B0504020202020204" pitchFamily="34" charset="0"/>
                <a:ea typeface="Verdana"/>
                <a:cs typeface="Verdana"/>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48544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3" name="Picture 4" descr="DENIM FULL SCREEN.png"/>
          <p:cNvPicPr>
            <a:picLocks noChangeAspect="1"/>
          </p:cNvPicPr>
          <p:nvPr userDrawn="1"/>
        </p:nvPicPr>
        <p:blipFill rotWithShape="1">
          <a:blip r:embed="rId2" cstate="screen">
            <a:extLst>
              <a:ext uri="{28A0092B-C50C-407E-A947-70E740481C1C}">
                <a14:useLocalDpi xmlns:a14="http://schemas.microsoft.com/office/drawing/2010/main"/>
              </a:ext>
            </a:extLst>
          </a:blip>
          <a:srcRect b="78148"/>
          <a:stretch/>
        </p:blipFill>
        <p:spPr>
          <a:xfrm>
            <a:off x="0" y="0"/>
            <a:ext cx="9144000" cy="1123950"/>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2892" y="171451"/>
            <a:ext cx="1196808" cy="1143000"/>
          </a:xfrm>
          <a:prstGeom prst="rect">
            <a:avLst/>
          </a:prstGeom>
        </p:spPr>
      </p:pic>
      <p:sp>
        <p:nvSpPr>
          <p:cNvPr id="2" name="Titel 1"/>
          <p:cNvSpPr>
            <a:spLocks noGrp="1"/>
          </p:cNvSpPr>
          <p:nvPr>
            <p:ph type="title" hasCustomPrompt="1"/>
          </p:nvPr>
        </p:nvSpPr>
        <p:spPr>
          <a:xfrm>
            <a:off x="628650" y="274638"/>
            <a:ext cx="7886700" cy="993775"/>
          </a:xfrm>
          <a:prstGeom prst="rect">
            <a:avLst/>
          </a:prstGeom>
        </p:spPr>
        <p:txBody>
          <a:bodyPr/>
          <a:lstStyle>
            <a:lvl1pPr>
              <a:defRPr>
                <a:solidFill>
                  <a:schemeClr val="bg1"/>
                </a:solidFill>
                <a:latin typeface="Knockout HTF67-FullBantamwt" pitchFamily="50" charset="0"/>
              </a:defRPr>
            </a:lvl1pPr>
          </a:lstStyle>
          <a:p>
            <a:r>
              <a:rPr lang="de-DE" dirty="0"/>
              <a:t>TITELMASTERFORMAT DURCH KLICKEN BEARBEITEN</a:t>
            </a:r>
            <a:endParaRPr lang="de-AT" dirty="0"/>
          </a:p>
        </p:txBody>
      </p:sp>
    </p:spTree>
    <p:extLst>
      <p:ext uri="{BB962C8B-B14F-4D97-AF65-F5344CB8AC3E}">
        <p14:creationId xmlns:p14="http://schemas.microsoft.com/office/powerpoint/2010/main" val="120879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5458919"/>
      </p:ext>
    </p:extLst>
  </p:cSld>
  <p:clrMap bg1="lt1" tx1="dk1" bg2="lt2" tx2="dk2" accent1="accent1" accent2="accent2" accent3="accent3" accent4="accent4" accent5="accent5" accent6="accent6" hlink="hlink" folHlink="folHlink"/>
  <p:sldLayoutIdLst>
    <p:sldLayoutId id="2147483680" r:id="rId1"/>
    <p:sldLayoutId id="2147483761" r:id="rId2"/>
    <p:sldLayoutId id="2147483762" r:id="rId3"/>
    <p:sldLayoutId id="2147483777" r:id="rId4"/>
    <p:sldLayoutId id="2147483778" r:id="rId5"/>
    <p:sldLayoutId id="2147483781"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524681"/>
      </p:ext>
    </p:extLst>
  </p:cSld>
  <p:clrMap bg1="lt1" tx1="dk1" bg2="lt2" tx2="dk2" accent1="accent1" accent2="accent2" accent3="accent3" accent4="accent4" accent5="accent5" accent6="accent6" hlink="hlink" folHlink="folHlink"/>
  <p:sldLayoutIdLst>
    <p:sldLayoutId id="2147483764" r:id="rId1"/>
    <p:sldLayoutId id="2147483774" r:id="rId2"/>
    <p:sldLayoutId id="2147483775" r:id="rId3"/>
    <p:sldLayoutId id="2147483766" r:id="rId4"/>
    <p:sldLayoutId id="2147483767" r:id="rId5"/>
    <p:sldLayoutId id="2147483768" r:id="rId6"/>
    <p:sldLayoutId id="2147483772" r:id="rId7"/>
    <p:sldLayoutId id="2147483773" r:id="rId8"/>
    <p:sldLayoutId id="2147483785" r:id="rId9"/>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76C8-5922-4FFB-9ACE-C8040E76A210}"/>
              </a:ext>
            </a:extLst>
          </p:cNvPr>
          <p:cNvSpPr>
            <a:spLocks noGrp="1"/>
          </p:cNvSpPr>
          <p:nvPr>
            <p:ph type="title"/>
          </p:nvPr>
        </p:nvSpPr>
        <p:spPr/>
        <p:txBody>
          <a:bodyPr/>
          <a:lstStyle/>
          <a:p>
            <a:r>
              <a:rPr lang="en-GB" dirty="0"/>
              <a:t>CRISIS COMMUNICATION</a:t>
            </a:r>
            <a:endParaRPr lang="en-US" dirty="0"/>
          </a:p>
        </p:txBody>
      </p:sp>
    </p:spTree>
    <p:extLst>
      <p:ext uri="{BB962C8B-B14F-4D97-AF65-F5344CB8AC3E}">
        <p14:creationId xmlns:p14="http://schemas.microsoft.com/office/powerpoint/2010/main" val="115095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E09452-7841-4887-85EE-EC129058C971}"/>
              </a:ext>
            </a:extLst>
          </p:cNvPr>
          <p:cNvSpPr>
            <a:spLocks noGrp="1"/>
          </p:cNvSpPr>
          <p:nvPr>
            <p:ph type="title"/>
          </p:nvPr>
        </p:nvSpPr>
        <p:spPr/>
        <p:txBody>
          <a:bodyPr/>
          <a:lstStyle/>
          <a:p>
            <a:r>
              <a:rPr lang="en-US" dirty="0"/>
              <a:t>CRISIS COMMUNICATIONS</a:t>
            </a:r>
          </a:p>
        </p:txBody>
      </p:sp>
      <p:sp>
        <p:nvSpPr>
          <p:cNvPr id="2" name="Text Placeholder 1">
            <a:extLst>
              <a:ext uri="{FF2B5EF4-FFF2-40B4-BE49-F238E27FC236}">
                <a16:creationId xmlns:a16="http://schemas.microsoft.com/office/drawing/2014/main" id="{29BBCAC4-DC15-4F63-A84A-5161D9D74B30}"/>
              </a:ext>
            </a:extLst>
          </p:cNvPr>
          <p:cNvSpPr>
            <a:spLocks noGrp="1"/>
          </p:cNvSpPr>
          <p:nvPr>
            <p:ph type="body" idx="1"/>
          </p:nvPr>
        </p:nvSpPr>
        <p:spPr/>
        <p:txBody>
          <a:bodyPr/>
          <a:lstStyle/>
          <a:p>
            <a:r>
              <a:rPr lang="en-US" sz="4000" dirty="0"/>
              <a:t>Crisis plan</a:t>
            </a:r>
          </a:p>
          <a:p>
            <a:pPr marL="590535" lvl="1" indent="0">
              <a:buNone/>
            </a:pPr>
            <a:r>
              <a:rPr lang="en-US" dirty="0"/>
              <a:t>Spokesperson, key stakeholders</a:t>
            </a:r>
          </a:p>
          <a:p>
            <a:pPr marL="1200150" lvl="1" indent="-457200">
              <a:buFont typeface="Wingdings" panose="05000000000000000000" pitchFamily="2" charset="2"/>
              <a:buChar char="Ø"/>
            </a:pPr>
            <a:r>
              <a:rPr lang="en-US" dirty="0"/>
              <a:t>District level</a:t>
            </a:r>
          </a:p>
          <a:p>
            <a:pPr marL="1200150" lvl="1" indent="-457200">
              <a:buFont typeface="Wingdings" panose="05000000000000000000" pitchFamily="2" charset="2"/>
              <a:buChar char="Ø"/>
            </a:pPr>
            <a:r>
              <a:rPr lang="en-US" dirty="0"/>
              <a:t>Club level </a:t>
            </a:r>
          </a:p>
        </p:txBody>
      </p:sp>
    </p:spTree>
    <p:extLst>
      <p:ext uri="{BB962C8B-B14F-4D97-AF65-F5344CB8AC3E}">
        <p14:creationId xmlns:p14="http://schemas.microsoft.com/office/powerpoint/2010/main" val="8991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F3BCEC-837D-41D3-9C2B-2717B9DBEFF7}"/>
              </a:ext>
            </a:extLst>
          </p:cNvPr>
          <p:cNvSpPr>
            <a:spLocks noGrp="1"/>
          </p:cNvSpPr>
          <p:nvPr>
            <p:ph type="title"/>
          </p:nvPr>
        </p:nvSpPr>
        <p:spPr/>
        <p:txBody>
          <a:bodyPr/>
          <a:lstStyle/>
          <a:p>
            <a:r>
              <a:rPr lang="en-US" dirty="0"/>
              <a:t>TYPES OF CRISIS </a:t>
            </a:r>
          </a:p>
        </p:txBody>
      </p:sp>
      <p:sp>
        <p:nvSpPr>
          <p:cNvPr id="2" name="Text Placeholder 1">
            <a:extLst>
              <a:ext uri="{FF2B5EF4-FFF2-40B4-BE49-F238E27FC236}">
                <a16:creationId xmlns:a16="http://schemas.microsoft.com/office/drawing/2014/main" id="{E7FEC572-61BE-4E90-81C0-D90E7D8A8931}"/>
              </a:ext>
            </a:extLst>
          </p:cNvPr>
          <p:cNvSpPr>
            <a:spLocks noGrp="1"/>
          </p:cNvSpPr>
          <p:nvPr>
            <p:ph type="body" idx="1"/>
          </p:nvPr>
        </p:nvSpPr>
        <p:spPr/>
        <p:txBody>
          <a:bodyPr>
            <a:normAutofit fontScale="92500"/>
          </a:bodyPr>
          <a:lstStyle/>
          <a:p>
            <a:r>
              <a:rPr lang="en-US"/>
              <a:t>5 types of crisis:</a:t>
            </a:r>
          </a:p>
          <a:p>
            <a:pPr marL="457200" indent="-457200">
              <a:buFont typeface="Arial" panose="020B0604020202020204" pitchFamily="34" charset="0"/>
              <a:buChar char="•"/>
            </a:pPr>
            <a:r>
              <a:rPr lang="en-US"/>
              <a:t>Personnel – youth protection, individual</a:t>
            </a:r>
          </a:p>
          <a:p>
            <a:pPr marL="457200" indent="-457200">
              <a:buFont typeface="Arial" panose="020B0604020202020204" pitchFamily="34" charset="0"/>
              <a:buChar char="•"/>
            </a:pPr>
            <a:r>
              <a:rPr lang="en-US"/>
              <a:t>Organizational – liability</a:t>
            </a:r>
          </a:p>
          <a:p>
            <a:pPr marL="457200" indent="-457200">
              <a:buFont typeface="Arial" panose="020B0604020202020204" pitchFamily="34" charset="0"/>
              <a:buChar char="•"/>
            </a:pPr>
            <a:r>
              <a:rPr lang="en-US"/>
              <a:t>Financial – misuse of funds</a:t>
            </a:r>
          </a:p>
          <a:p>
            <a:pPr marL="457200" indent="-457200">
              <a:buFont typeface="Arial" panose="020B0604020202020204" pitchFamily="34" charset="0"/>
              <a:buChar char="•"/>
            </a:pPr>
            <a:r>
              <a:rPr lang="en-US"/>
              <a:t>Technological – data breach</a:t>
            </a:r>
          </a:p>
          <a:p>
            <a:pPr marL="457200" indent="-457200">
              <a:buFont typeface="Arial" panose="020B0604020202020204" pitchFamily="34" charset="0"/>
              <a:buChar char="•"/>
            </a:pPr>
            <a:r>
              <a:rPr lang="en-US"/>
              <a:t>Unforeseen – weather, deaths</a:t>
            </a:r>
          </a:p>
        </p:txBody>
      </p:sp>
    </p:spTree>
    <p:extLst>
      <p:ext uri="{BB962C8B-B14F-4D97-AF65-F5344CB8AC3E}">
        <p14:creationId xmlns:p14="http://schemas.microsoft.com/office/powerpoint/2010/main" val="263563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79DB07-83B5-4A83-A5EE-0A6286CE0BA1}"/>
              </a:ext>
            </a:extLst>
          </p:cNvPr>
          <p:cNvSpPr>
            <a:spLocks noGrp="1"/>
          </p:cNvSpPr>
          <p:nvPr>
            <p:ph type="title"/>
          </p:nvPr>
        </p:nvSpPr>
        <p:spPr/>
        <p:txBody>
          <a:bodyPr/>
          <a:lstStyle/>
          <a:p>
            <a:r>
              <a:rPr lang="en-US" dirty="0"/>
              <a:t>CONTACT US! </a:t>
            </a:r>
          </a:p>
        </p:txBody>
      </p:sp>
      <p:sp>
        <p:nvSpPr>
          <p:cNvPr id="2" name="Text Placeholder 1">
            <a:extLst>
              <a:ext uri="{FF2B5EF4-FFF2-40B4-BE49-F238E27FC236}">
                <a16:creationId xmlns:a16="http://schemas.microsoft.com/office/drawing/2014/main" id="{CF1E9CA1-1C1A-4874-9521-D65B10C7BEAF}"/>
              </a:ext>
            </a:extLst>
          </p:cNvPr>
          <p:cNvSpPr>
            <a:spLocks noGrp="1"/>
          </p:cNvSpPr>
          <p:nvPr>
            <p:ph type="body" idx="1"/>
          </p:nvPr>
        </p:nvSpPr>
        <p:spPr>
          <a:xfrm>
            <a:off x="838202" y="1268413"/>
            <a:ext cx="7848599" cy="674186"/>
          </a:xfrm>
        </p:spPr>
        <p:txBody>
          <a:bodyPr>
            <a:normAutofit/>
          </a:bodyPr>
          <a:lstStyle/>
          <a:p>
            <a:r>
              <a:rPr lang="en-GB" dirty="0"/>
              <a:t>Don’t wait. </a:t>
            </a:r>
            <a:r>
              <a:rPr lang="en-US" dirty="0"/>
              <a:t>Contact us right away!</a:t>
            </a:r>
          </a:p>
          <a:p>
            <a:endParaRPr lang="en-US" dirty="0"/>
          </a:p>
        </p:txBody>
      </p:sp>
      <p:graphicFrame>
        <p:nvGraphicFramePr>
          <p:cNvPr id="6" name="Table 6">
            <a:extLst>
              <a:ext uri="{FF2B5EF4-FFF2-40B4-BE49-F238E27FC236}">
                <a16:creationId xmlns:a16="http://schemas.microsoft.com/office/drawing/2014/main" id="{68C17D9B-C13F-45E0-B01F-3A199104C68E}"/>
              </a:ext>
            </a:extLst>
          </p:cNvPr>
          <p:cNvGraphicFramePr>
            <a:graphicFrameLocks noGrp="1"/>
          </p:cNvGraphicFramePr>
          <p:nvPr>
            <p:extLst>
              <p:ext uri="{D42A27DB-BD31-4B8C-83A1-F6EECF244321}">
                <p14:modId xmlns:p14="http://schemas.microsoft.com/office/powerpoint/2010/main" val="4105114827"/>
              </p:ext>
            </p:extLst>
          </p:nvPr>
        </p:nvGraphicFramePr>
        <p:xfrm>
          <a:off x="838202" y="1841500"/>
          <a:ext cx="7677148" cy="3119120"/>
        </p:xfrm>
        <a:graphic>
          <a:graphicData uri="http://schemas.openxmlformats.org/drawingml/2006/table">
            <a:tbl>
              <a:tblPr firstRow="1" bandRow="1">
                <a:tableStyleId>{2D5ABB26-0587-4C30-8999-92F81FD0307C}</a:tableStyleId>
              </a:tblPr>
              <a:tblGrid>
                <a:gridCol w="4671949">
                  <a:extLst>
                    <a:ext uri="{9D8B030D-6E8A-4147-A177-3AD203B41FA5}">
                      <a16:colId xmlns:a16="http://schemas.microsoft.com/office/drawing/2014/main" val="192470989"/>
                    </a:ext>
                  </a:extLst>
                </a:gridCol>
                <a:gridCol w="3005199">
                  <a:extLst>
                    <a:ext uri="{9D8B030D-6E8A-4147-A177-3AD203B41FA5}">
                      <a16:colId xmlns:a16="http://schemas.microsoft.com/office/drawing/2014/main" val="88751618"/>
                    </a:ext>
                  </a:extLst>
                </a:gridCol>
              </a:tblGrid>
              <a:tr h="37084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latin typeface="Avenir Next LT Pro" panose="020B0504020202020204" pitchFamily="34" charset="0"/>
                        </a:rPr>
                        <a:t>At Kiwanis Europe</a:t>
                      </a:r>
                    </a:p>
                  </a:txBody>
                  <a:tcPr/>
                </a:tc>
                <a:tc>
                  <a:txBody>
                    <a:bodyPr/>
                    <a:lstStyle/>
                    <a:p>
                      <a:endParaRPr lang="en-US">
                        <a:latin typeface="Avenir Next LT Pro" panose="020B0504020202020204" pitchFamily="34" charset="0"/>
                      </a:endParaRPr>
                    </a:p>
                  </a:txBody>
                  <a:tcPr/>
                </a:tc>
                <a:extLst>
                  <a:ext uri="{0D108BD9-81ED-4DB2-BD59-A6C34878D82A}">
                    <a16:rowId xmlns:a16="http://schemas.microsoft.com/office/drawing/2014/main" val="3540538374"/>
                  </a:ext>
                </a:extLst>
              </a:tr>
              <a:tr h="370840">
                <a:tc>
                  <a:txBody>
                    <a:bodyPr/>
                    <a:lstStyle/>
                    <a:p>
                      <a:pPr lvl="1"/>
                      <a:r>
                        <a:rPr lang="en-US" dirty="0">
                          <a:latin typeface="Avenir Next LT Pro" panose="020B0504020202020204" pitchFamily="34" charset="0"/>
                        </a:rPr>
                        <a:t>Dolores Muniz</a:t>
                      </a:r>
                    </a:p>
                    <a:p>
                      <a:pPr lvl="1"/>
                      <a:r>
                        <a:rPr lang="en-US" sz="1400" dirty="0">
                          <a:latin typeface="Avenir Next LT Pro" panose="020B0504020202020204" pitchFamily="34" charset="0"/>
                        </a:rPr>
                        <a:t>Marketing &amp; Communication Director</a:t>
                      </a:r>
                    </a:p>
                  </a:txBody>
                  <a:tcPr/>
                </a:tc>
                <a:tc>
                  <a:txBody>
                    <a:bodyPr/>
                    <a:lstStyle/>
                    <a:p>
                      <a:r>
                        <a:rPr lang="en-US" dirty="0">
                          <a:latin typeface="Avenir Next LT Pro" panose="020B0504020202020204" pitchFamily="34" charset="0"/>
                        </a:rPr>
                        <a:t>dmuniz@kiwanis.org</a:t>
                      </a:r>
                    </a:p>
                  </a:txBody>
                  <a:tcPr/>
                </a:tc>
                <a:extLst>
                  <a:ext uri="{0D108BD9-81ED-4DB2-BD59-A6C34878D82A}">
                    <a16:rowId xmlns:a16="http://schemas.microsoft.com/office/drawing/2014/main" val="355327241"/>
                  </a:ext>
                </a:extLst>
              </a:tr>
              <a:tr h="370840">
                <a:tc>
                  <a:txBody>
                    <a:bodyPr/>
                    <a:lstStyle/>
                    <a:p>
                      <a:r>
                        <a:rPr lang="en-US" dirty="0">
                          <a:latin typeface="Avenir Next LT Pro" panose="020B0504020202020204" pitchFamily="34" charset="0"/>
                        </a:rPr>
                        <a:t>At Kiwanis International</a:t>
                      </a:r>
                    </a:p>
                  </a:txBody>
                  <a:tcPr/>
                </a:tc>
                <a:tc>
                  <a:txBody>
                    <a:bodyPr/>
                    <a:lstStyle/>
                    <a:p>
                      <a:endParaRPr lang="en-US">
                        <a:latin typeface="Avenir Next LT Pro" panose="020B0504020202020204" pitchFamily="34" charset="0"/>
                      </a:endParaRPr>
                    </a:p>
                  </a:txBody>
                  <a:tcPr/>
                </a:tc>
                <a:extLst>
                  <a:ext uri="{0D108BD9-81ED-4DB2-BD59-A6C34878D82A}">
                    <a16:rowId xmlns:a16="http://schemas.microsoft.com/office/drawing/2014/main" val="4269118190"/>
                  </a:ext>
                </a:extLst>
              </a:tr>
              <a:tr h="370840">
                <a:tc>
                  <a:txBody>
                    <a:bodyPr/>
                    <a:lstStyle/>
                    <a:p>
                      <a:pPr lvl="1"/>
                      <a:r>
                        <a:rPr lang="en-US" dirty="0">
                          <a:latin typeface="Avenir Next LT Pro" panose="020B0504020202020204" pitchFamily="34" charset="0"/>
                        </a:rPr>
                        <a:t>Ben Hendricks</a:t>
                      </a:r>
                    </a:p>
                    <a:p>
                      <a:pPr lvl="1"/>
                      <a:r>
                        <a:rPr lang="en-US" sz="1400" dirty="0">
                          <a:latin typeface="Avenir Next LT Pro" panose="020B0504020202020204" pitchFamily="34" charset="0"/>
                        </a:rPr>
                        <a:t>Chief Communication Officer</a:t>
                      </a:r>
                    </a:p>
                  </a:txBody>
                  <a:tcPr/>
                </a:tc>
                <a:tc>
                  <a:txBody>
                    <a:bodyPr/>
                    <a:lstStyle/>
                    <a:p>
                      <a:r>
                        <a:rPr lang="en-US" dirty="0">
                          <a:latin typeface="Avenir Next LT Pro" panose="020B0504020202020204" pitchFamily="34" charset="0"/>
                        </a:rPr>
                        <a:t>bhendricks@kiwanis.org</a:t>
                      </a:r>
                    </a:p>
                    <a:p>
                      <a:endParaRPr lang="en-US" dirty="0">
                        <a:latin typeface="Avenir Next LT Pro" panose="020B0504020202020204" pitchFamily="34" charset="0"/>
                      </a:endParaRPr>
                    </a:p>
                  </a:txBody>
                  <a:tcPr/>
                </a:tc>
                <a:extLst>
                  <a:ext uri="{0D108BD9-81ED-4DB2-BD59-A6C34878D82A}">
                    <a16:rowId xmlns:a16="http://schemas.microsoft.com/office/drawing/2014/main" val="875515399"/>
                  </a:ext>
                </a:extLst>
              </a:tr>
              <a:tr h="370840">
                <a:tc>
                  <a:txBody>
                    <a:bodyPr/>
                    <a:lstStyle/>
                    <a:p>
                      <a:pPr marL="457189" marR="0" lvl="1" indent="0" algn="l" defTabSz="914378" rtl="0" eaLnBrk="1" fontAlgn="auto" latinLnBrk="0" hangingPunct="1">
                        <a:lnSpc>
                          <a:spcPct val="100000"/>
                        </a:lnSpc>
                        <a:spcBef>
                          <a:spcPts val="0"/>
                        </a:spcBef>
                        <a:spcAft>
                          <a:spcPts val="0"/>
                        </a:spcAft>
                        <a:buClrTx/>
                        <a:buSzTx/>
                        <a:buFontTx/>
                        <a:buNone/>
                        <a:tabLst/>
                        <a:defRPr/>
                      </a:pPr>
                      <a:r>
                        <a:rPr lang="en-US" dirty="0">
                          <a:latin typeface="Avenir Next LT Pro" panose="020B0504020202020204" pitchFamily="34" charset="0"/>
                        </a:rPr>
                        <a:t>Vicki Hermansen</a:t>
                      </a:r>
                    </a:p>
                    <a:p>
                      <a:pPr marL="457189" marR="0" lvl="1" indent="0" algn="l" defTabSz="914378" rtl="0" eaLnBrk="1" fontAlgn="auto" latinLnBrk="0" hangingPunct="1">
                        <a:lnSpc>
                          <a:spcPct val="100000"/>
                        </a:lnSpc>
                        <a:spcBef>
                          <a:spcPts val="0"/>
                        </a:spcBef>
                        <a:spcAft>
                          <a:spcPts val="0"/>
                        </a:spcAft>
                        <a:buClrTx/>
                        <a:buSzTx/>
                        <a:buFontTx/>
                        <a:buNone/>
                        <a:tabLst/>
                        <a:defRPr/>
                      </a:pPr>
                      <a:r>
                        <a:rPr lang="en-US" sz="1400" dirty="0">
                          <a:latin typeface="Avenir Next LT Pro" panose="020B0504020202020204" pitchFamily="34" charset="0"/>
                        </a:rPr>
                        <a:t>PR Manager</a:t>
                      </a:r>
                    </a:p>
                  </a:txBody>
                  <a:tcPr/>
                </a:tc>
                <a:tc>
                  <a:txBody>
                    <a:bodyPr/>
                    <a:lstStyle/>
                    <a:p>
                      <a:r>
                        <a:rPr lang="en-US" dirty="0">
                          <a:latin typeface="Avenir Next LT Pro" panose="020B0504020202020204" pitchFamily="34" charset="0"/>
                        </a:rPr>
                        <a:t>vhermansen@kiwanis.org</a:t>
                      </a:r>
                    </a:p>
                  </a:txBody>
                  <a:tcPr/>
                </a:tc>
                <a:extLst>
                  <a:ext uri="{0D108BD9-81ED-4DB2-BD59-A6C34878D82A}">
                    <a16:rowId xmlns:a16="http://schemas.microsoft.com/office/drawing/2014/main" val="2396157436"/>
                  </a:ext>
                </a:extLst>
              </a:tr>
              <a:tr h="370840">
                <a:tc>
                  <a:txBody>
                    <a:bodyPr/>
                    <a:lstStyle/>
                    <a:p>
                      <a:pPr marL="457189" marR="0" lvl="1" indent="0" algn="l" defTabSz="914378" rtl="0" eaLnBrk="1" fontAlgn="auto" latinLnBrk="0" hangingPunct="1">
                        <a:lnSpc>
                          <a:spcPct val="100000"/>
                        </a:lnSpc>
                        <a:spcBef>
                          <a:spcPts val="0"/>
                        </a:spcBef>
                        <a:spcAft>
                          <a:spcPts val="0"/>
                        </a:spcAft>
                        <a:buClrTx/>
                        <a:buSzTx/>
                        <a:buFontTx/>
                        <a:buNone/>
                        <a:tabLst/>
                        <a:defRPr/>
                      </a:pPr>
                      <a:r>
                        <a:rPr lang="en-US" dirty="0">
                          <a:latin typeface="Avenir Next LT Pro" panose="020B0504020202020204" pitchFamily="34" charset="0"/>
                        </a:rPr>
                        <a:t>Katherin Chi</a:t>
                      </a:r>
                    </a:p>
                    <a:p>
                      <a:pPr marL="457189" marR="0" lvl="1" indent="0" algn="l" defTabSz="914378" rtl="0" eaLnBrk="1" fontAlgn="auto" latinLnBrk="0" hangingPunct="1">
                        <a:lnSpc>
                          <a:spcPct val="100000"/>
                        </a:lnSpc>
                        <a:spcBef>
                          <a:spcPts val="0"/>
                        </a:spcBef>
                        <a:spcAft>
                          <a:spcPts val="0"/>
                        </a:spcAft>
                        <a:buClrTx/>
                        <a:buSzTx/>
                        <a:buFontTx/>
                        <a:buNone/>
                        <a:tabLst/>
                        <a:defRPr/>
                      </a:pPr>
                      <a:r>
                        <a:rPr lang="en-US" sz="1400" dirty="0">
                          <a:latin typeface="Avenir Next LT Pro" panose="020B0504020202020204" pitchFamily="34" charset="0"/>
                        </a:rPr>
                        <a:t>Communications Director</a:t>
                      </a:r>
                    </a:p>
                  </a:txBody>
                  <a:tcPr/>
                </a:tc>
                <a:tc>
                  <a:txBody>
                    <a:bodyPr/>
                    <a:lstStyle/>
                    <a:p>
                      <a:r>
                        <a:rPr lang="en-US" dirty="0">
                          <a:latin typeface="Avenir Next LT Pro" panose="020B0504020202020204" pitchFamily="34" charset="0"/>
                        </a:rPr>
                        <a:t>kchi@kiwanis.org</a:t>
                      </a:r>
                    </a:p>
                  </a:txBody>
                  <a:tcPr/>
                </a:tc>
                <a:extLst>
                  <a:ext uri="{0D108BD9-81ED-4DB2-BD59-A6C34878D82A}">
                    <a16:rowId xmlns:a16="http://schemas.microsoft.com/office/drawing/2014/main" val="3870179249"/>
                  </a:ext>
                </a:extLst>
              </a:tr>
            </a:tbl>
          </a:graphicData>
        </a:graphic>
      </p:graphicFrame>
    </p:spTree>
    <p:extLst>
      <p:ext uri="{BB962C8B-B14F-4D97-AF65-F5344CB8AC3E}">
        <p14:creationId xmlns:p14="http://schemas.microsoft.com/office/powerpoint/2010/main" val="152374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79DB07-83B5-4A83-A5EE-0A6286CE0BA1}"/>
              </a:ext>
            </a:extLst>
          </p:cNvPr>
          <p:cNvSpPr>
            <a:spLocks noGrp="1"/>
          </p:cNvSpPr>
          <p:nvPr>
            <p:ph type="title"/>
          </p:nvPr>
        </p:nvSpPr>
        <p:spPr/>
        <p:txBody>
          <a:bodyPr/>
          <a:lstStyle/>
          <a:p>
            <a:r>
              <a:rPr lang="en-US" dirty="0"/>
              <a:t>CONTACT US! </a:t>
            </a:r>
          </a:p>
        </p:txBody>
      </p:sp>
      <p:sp>
        <p:nvSpPr>
          <p:cNvPr id="2" name="Text Placeholder 1">
            <a:extLst>
              <a:ext uri="{FF2B5EF4-FFF2-40B4-BE49-F238E27FC236}">
                <a16:creationId xmlns:a16="http://schemas.microsoft.com/office/drawing/2014/main" id="{CF1E9CA1-1C1A-4874-9521-D65B10C7BEAF}"/>
              </a:ext>
            </a:extLst>
          </p:cNvPr>
          <p:cNvSpPr>
            <a:spLocks noGrp="1"/>
          </p:cNvSpPr>
          <p:nvPr>
            <p:ph type="body" idx="1"/>
          </p:nvPr>
        </p:nvSpPr>
        <p:spPr/>
        <p:txBody>
          <a:bodyPr>
            <a:normAutofit/>
          </a:bodyPr>
          <a:lstStyle/>
          <a:p>
            <a:r>
              <a:rPr lang="en-GB" dirty="0"/>
              <a:t>And in the meantime:</a:t>
            </a:r>
          </a:p>
          <a:p>
            <a:pPr marL="457200" indent="-457200">
              <a:buFont typeface="Arial" panose="020B0604020202020204" pitchFamily="34" charset="0"/>
              <a:buChar char="•"/>
            </a:pPr>
            <a:r>
              <a:rPr lang="en-GB" sz="1800" dirty="0"/>
              <a:t>Don’t answer speculative questions - say you are not the person who can answer these questions</a:t>
            </a:r>
          </a:p>
          <a:p>
            <a:pPr marL="457200" indent="-457200">
              <a:buFont typeface="Arial" panose="020B0604020202020204" pitchFamily="34" charset="0"/>
              <a:buChar char="•"/>
            </a:pPr>
            <a:r>
              <a:rPr lang="en-GB" sz="1800" dirty="0"/>
              <a:t>Find out what the reporter wants to know and a timeframe to respond – say someone from the corporate office will contact him/her shortly… and call us immediately!</a:t>
            </a:r>
          </a:p>
          <a:p>
            <a:endParaRPr lang="en-US" dirty="0"/>
          </a:p>
        </p:txBody>
      </p:sp>
    </p:spTree>
    <p:extLst>
      <p:ext uri="{BB962C8B-B14F-4D97-AF65-F5344CB8AC3E}">
        <p14:creationId xmlns:p14="http://schemas.microsoft.com/office/powerpoint/2010/main" val="21929614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Tit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98b66ff-4eb9-477c-a531-ea704c6e62ce">
      <UserInfo>
        <DisplayName>Dolores Muniz</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8719E923BF1248AEFA6DBFBE7E9603" ma:contentTypeVersion="9" ma:contentTypeDescription="Create a new document." ma:contentTypeScope="" ma:versionID="a196a89f58d11ce4c15dad526df336b5">
  <xsd:schema xmlns:xsd="http://www.w3.org/2001/XMLSchema" xmlns:xs="http://www.w3.org/2001/XMLSchema" xmlns:p="http://schemas.microsoft.com/office/2006/metadata/properties" xmlns:ns2="9d16bf85-6cf1-4ffc-83f8-a897903abe38" xmlns:ns3="598b66ff-4eb9-477c-a531-ea704c6e62ce" targetNamespace="http://schemas.microsoft.com/office/2006/metadata/properties" ma:root="true" ma:fieldsID="0fabe1258e2e1f679d0a3e25dbd5f01d" ns2:_="" ns3:_="">
    <xsd:import namespace="9d16bf85-6cf1-4ffc-83f8-a897903abe38"/>
    <xsd:import namespace="598b66ff-4eb9-477c-a531-ea704c6e62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6bf85-6cf1-4ffc-83f8-a897903abe3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b66ff-4eb9-477c-a531-ea704c6e62c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FC43E1-EB7C-41DC-819A-946F862730CE}">
  <ds:schemaRefs>
    <ds:schemaRef ds:uri="http://schemas.microsoft.com/office/infopath/2007/PartnerControls"/>
    <ds:schemaRef ds:uri="http://purl.org/dc/elements/1.1/"/>
    <ds:schemaRef ds:uri="http://schemas.microsoft.com/office/2006/metadata/properties"/>
    <ds:schemaRef ds:uri="http://purl.org/dc/terms/"/>
    <ds:schemaRef ds:uri="598b66ff-4eb9-477c-a531-ea704c6e62ce"/>
    <ds:schemaRef ds:uri="http://schemas.microsoft.com/office/2006/documentManagement/types"/>
    <ds:schemaRef ds:uri="http://purl.org/dc/dcmitype/"/>
    <ds:schemaRef ds:uri="http://schemas.openxmlformats.org/package/2006/metadata/core-properties"/>
    <ds:schemaRef ds:uri="9d16bf85-6cf1-4ffc-83f8-a897903abe38"/>
    <ds:schemaRef ds:uri="http://www.w3.org/XML/1998/namespace"/>
  </ds:schemaRefs>
</ds:datastoreItem>
</file>

<file path=customXml/itemProps2.xml><?xml version="1.0" encoding="utf-8"?>
<ds:datastoreItem xmlns:ds="http://schemas.openxmlformats.org/officeDocument/2006/customXml" ds:itemID="{25F017A3-1896-49C7-BBA3-E6A0A1A2C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6bf85-6cf1-4ffc-83f8-a897903abe38"/>
    <ds:schemaRef ds:uri="598b66ff-4eb9-477c-a531-ea704c6e62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F1773D-780B-45E5-9FE3-0F3256F73B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847</Words>
  <Application>Microsoft Office PowerPoint</Application>
  <PresentationFormat>On-screen Show (16:9)</PresentationFormat>
  <Paragraphs>63</Paragraphs>
  <Slides>5</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vt:i4>
      </vt:variant>
    </vt:vector>
  </HeadingPairs>
  <TitlesOfParts>
    <vt:vector size="19" baseType="lpstr">
      <vt:lpstr>Arial</vt:lpstr>
      <vt:lpstr>Avenir Next LT Pro</vt:lpstr>
      <vt:lpstr>AvenirNext LT Pro Bold</vt:lpstr>
      <vt:lpstr>AvenirNext LT Pro Regular</vt:lpstr>
      <vt:lpstr>Calibri</vt:lpstr>
      <vt:lpstr>Courier New</vt:lpstr>
      <vt:lpstr>Knockout HTF67-FullBantamwt</vt:lpstr>
      <vt:lpstr>Knockout HTF69-FullLiteweight</vt:lpstr>
      <vt:lpstr>Noto Sans Symbols</vt:lpstr>
      <vt:lpstr>Times New Roman</vt:lpstr>
      <vt:lpstr>Verdana</vt:lpstr>
      <vt:lpstr>Wingdings</vt:lpstr>
      <vt:lpstr>Titel</vt:lpstr>
      <vt:lpstr>Benutzerdefiniertes Design</vt:lpstr>
      <vt:lpstr>CRISIS COMMUNICATION</vt:lpstr>
      <vt:lpstr>CRISIS COMMUNICATIONS</vt:lpstr>
      <vt:lpstr>TYPES OF CRISIS </vt:lpstr>
      <vt:lpstr>CONTACT US! </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Kiwanis Academy</dc:title>
  <dc:creator>Dolores Muniz</dc:creator>
  <cp:lastModifiedBy>Dolores Muniz</cp:lastModifiedBy>
  <cp:revision>61</cp:revision>
  <dcterms:created xsi:type="dcterms:W3CDTF">2019-12-17T14:54:30Z</dcterms:created>
  <dcterms:modified xsi:type="dcterms:W3CDTF">2020-07-06T11:31:07Z</dcterms:modified>
</cp:coreProperties>
</file>