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26" r:id="rId1"/>
  </p:sldMasterIdLst>
  <p:sldIdLst>
    <p:sldId id="284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CDAB6"/>
    <a:srgbClr val="000000"/>
    <a:srgbClr val="99CAEA"/>
    <a:srgbClr val="B49759"/>
    <a:srgbClr val="003974"/>
    <a:srgbClr val="F3FAFE"/>
    <a:srgbClr val="FBF7F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42"/>
    <p:restoredTop sz="96327"/>
  </p:normalViewPr>
  <p:slideViewPr>
    <p:cSldViewPr snapToGrid="0" snapToObjects="1">
      <p:cViewPr varScale="1">
        <p:scale>
          <a:sx n="84" d="100"/>
          <a:sy n="84" d="100"/>
        </p:scale>
        <p:origin x="55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7.svg"/><Relationship Id="rId4" Type="http://schemas.openxmlformats.org/officeDocument/2006/relationships/image" Target="../media/image6.png"/></Relationships>
</file>

<file path=ppt/slideLayouts/_rels/slideLayout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7.svg"/><Relationship Id="rId4" Type="http://schemas.openxmlformats.org/officeDocument/2006/relationships/image" Target="../media/image6.png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_Pla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hape 22">
            <a:extLst>
              <a:ext uri="{FF2B5EF4-FFF2-40B4-BE49-F238E27FC236}">
                <a16:creationId xmlns:a16="http://schemas.microsoft.com/office/drawing/2014/main" id="{E1C6B8C6-8A80-B447-9241-CA6BA8FD6D14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12808" y="2939013"/>
            <a:ext cx="10966381" cy="59634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ctr" rtl="0">
              <a:spcBef>
                <a:spcPts val="640"/>
              </a:spcBef>
              <a:buClr>
                <a:srgbClr val="003974"/>
              </a:buClr>
              <a:buSzPct val="100000"/>
              <a:buFont typeface="Arial"/>
              <a:buNone/>
              <a:defRPr sz="2800" b="0" i="0" u="none" strike="noStrike" cap="none" spc="0" baseline="0">
                <a:solidFill>
                  <a:schemeClr val="accent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  <a:sym typeface="Verdana"/>
              </a:defRPr>
            </a:lvl1pPr>
            <a:lvl2pPr marL="742950" marR="0" lvl="1" indent="-152400" algn="l" rtl="0">
              <a:spcBef>
                <a:spcPts val="560"/>
              </a:spcBef>
              <a:buClr>
                <a:srgbClr val="003974"/>
              </a:buClr>
              <a:buSzPct val="75000"/>
              <a:buFont typeface="Noto Sans Symbols"/>
              <a:buChar char="▪"/>
              <a:defRPr sz="2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143000" marR="0" lvl="2" indent="-76200" algn="l" rtl="0">
              <a:spcBef>
                <a:spcPts val="480"/>
              </a:spcBef>
              <a:buClr>
                <a:srgbClr val="003974"/>
              </a:buClr>
              <a:buSzPct val="100000"/>
              <a:buFont typeface="Noto Sans Symbols"/>
              <a:buChar char="•"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600200" marR="0" lvl="3" indent="-133350" algn="l" rtl="0">
              <a:spcBef>
                <a:spcPts val="400"/>
              </a:spcBef>
              <a:buClr>
                <a:srgbClr val="003974"/>
              </a:buClr>
              <a:buSzPct val="75000"/>
              <a:buFont typeface="Courier New"/>
              <a:buChar char="o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060575" marR="0" lvl="4" indent="-104775" algn="l" rtl="0">
              <a:spcBef>
                <a:spcPts val="400"/>
              </a:spcBef>
              <a:buClr>
                <a:srgbClr val="003974"/>
              </a:buClr>
              <a:buSzPct val="100000"/>
              <a:buFont typeface="Calibri"/>
              <a:buChar char="­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1BC576E5-7517-7383-7607-8DD83832B41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13191" y="1999914"/>
            <a:ext cx="10965618" cy="877887"/>
          </a:xfrm>
        </p:spPr>
        <p:txBody>
          <a:bodyPr>
            <a:normAutofit/>
          </a:bodyPr>
          <a:lstStyle>
            <a:lvl1pPr marL="0" indent="0" algn="ctr">
              <a:buNone/>
              <a:defRPr sz="5500">
                <a:solidFill>
                  <a:schemeClr val="tx1"/>
                </a:solidFill>
                <a:latin typeface="Impact" panose="020B0806030902050204" pitchFamily="34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CLICK TO EDIT TITLE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A2B81353-5D65-70E6-9F24-E46BA06AB217}"/>
              </a:ext>
            </a:extLst>
          </p:cNvPr>
          <p:cNvSpPr/>
          <p:nvPr/>
        </p:nvSpPr>
        <p:spPr>
          <a:xfrm>
            <a:off x="-83127" y="6206219"/>
            <a:ext cx="12341955" cy="727574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A white letter on a black background&#10;&#10;Description automatically generated">
            <a:extLst>
              <a:ext uri="{FF2B5EF4-FFF2-40B4-BE49-F238E27FC236}">
                <a16:creationId xmlns:a16="http://schemas.microsoft.com/office/drawing/2014/main" id="{BD92B1F6-7081-FFC3-A99B-F161DA878AB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35989" y="6407100"/>
            <a:ext cx="1357082" cy="238958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011BBAD7-22DC-988A-67F9-98934652C40F}"/>
              </a:ext>
            </a:extLst>
          </p:cNvPr>
          <p:cNvSpPr/>
          <p:nvPr/>
        </p:nvSpPr>
        <p:spPr>
          <a:xfrm>
            <a:off x="-83127" y="6206219"/>
            <a:ext cx="12341955" cy="727574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 descr="A white letter on a black background&#10;&#10;Description automatically generated">
            <a:extLst>
              <a:ext uri="{FF2B5EF4-FFF2-40B4-BE49-F238E27FC236}">
                <a16:creationId xmlns:a16="http://schemas.microsoft.com/office/drawing/2014/main" id="{FE4CC562-C50F-65D0-4F5C-E1FE78D5045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35989" y="6407100"/>
            <a:ext cx="1357082" cy="238958"/>
          </a:xfrm>
          <a:prstGeom prst="rect">
            <a:avLst/>
          </a:prstGeo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D5F4593E-788A-5C45-9F3C-9DCB149DBAFE}"/>
              </a:ext>
            </a:extLst>
          </p:cNvPr>
          <p:cNvSpPr/>
          <p:nvPr userDrawn="1"/>
        </p:nvSpPr>
        <p:spPr>
          <a:xfrm>
            <a:off x="-83127" y="6206219"/>
            <a:ext cx="12341955" cy="727574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 descr="A white letter on a black background&#10;&#10;Description automatically generated">
            <a:extLst>
              <a:ext uri="{FF2B5EF4-FFF2-40B4-BE49-F238E27FC236}">
                <a16:creationId xmlns:a16="http://schemas.microsoft.com/office/drawing/2014/main" id="{005BACA0-D1CF-B2AF-FA9F-AB9B5EF8D14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435989" y="6407100"/>
            <a:ext cx="1357082" cy="2389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23919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Intro_Phot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afbeelding 15">
            <a:extLst>
              <a:ext uri="{FF2B5EF4-FFF2-40B4-BE49-F238E27FC236}">
                <a16:creationId xmlns:a16="http://schemas.microsoft.com/office/drawing/2014/main" id="{9F8346DE-BA55-DD48-598F-E107A28C714F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-63567" y="2420474"/>
            <a:ext cx="12317506" cy="4505766"/>
          </a:xfrm>
          <a:solidFill>
            <a:schemeClr val="bg1">
              <a:lumMod val="95000"/>
            </a:schemeClr>
          </a:solidFill>
        </p:spPr>
        <p:txBody>
          <a:bodyPr anchor="ctr" anchorCtr="0">
            <a:normAutofit/>
          </a:bodyPr>
          <a:lstStyle>
            <a:lvl1pPr marL="0" marR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800" b="0" baseline="0">
                <a:solidFill>
                  <a:schemeClr val="bg1">
                    <a:lumMod val="6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nl-BE" dirty="0"/>
              <a:t>   Click to insert picture</a:t>
            </a:r>
          </a:p>
          <a:p>
            <a:endParaRPr lang="nl-BE" dirty="0"/>
          </a:p>
        </p:txBody>
      </p:sp>
      <p:sp>
        <p:nvSpPr>
          <p:cNvPr id="47" name="Text Placeholder 5">
            <a:extLst>
              <a:ext uri="{FF2B5EF4-FFF2-40B4-BE49-F238E27FC236}">
                <a16:creationId xmlns:a16="http://schemas.microsoft.com/office/drawing/2014/main" id="{3FF6E880-BD8C-57F2-5ED9-36BFFBA4752D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13191" y="701731"/>
            <a:ext cx="11044187" cy="569572"/>
          </a:xfrm>
        </p:spPr>
        <p:txBody>
          <a:bodyPr>
            <a:noAutofit/>
          </a:bodyPr>
          <a:lstStyle>
            <a:lvl1pPr marL="0" indent="0" algn="ctr">
              <a:buNone/>
              <a:defRPr sz="4500" b="0" spc="-50" baseline="0">
                <a:solidFill>
                  <a:schemeClr val="tx1"/>
                </a:solidFill>
                <a:latin typeface="Impact" panose="020B0806030902050204" pitchFamily="34" charset="0"/>
                <a:ea typeface="Verdana" panose="020B0604030504040204" pitchFamily="34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SECTION INTRO</a:t>
            </a:r>
          </a:p>
        </p:txBody>
      </p:sp>
      <p:cxnSp>
        <p:nvCxnSpPr>
          <p:cNvPr id="48" name="Straight Connector 47">
            <a:extLst>
              <a:ext uri="{FF2B5EF4-FFF2-40B4-BE49-F238E27FC236}">
                <a16:creationId xmlns:a16="http://schemas.microsoft.com/office/drawing/2014/main" id="{B8812F4B-39BD-A5DF-DEBD-590279392955}"/>
              </a:ext>
            </a:extLst>
          </p:cNvPr>
          <p:cNvCxnSpPr>
            <a:cxnSpLocks/>
          </p:cNvCxnSpPr>
          <p:nvPr/>
        </p:nvCxnSpPr>
        <p:spPr>
          <a:xfrm>
            <a:off x="5520489" y="1685860"/>
            <a:ext cx="1229591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82F701E2-B0A6-6E6E-69ED-BADD8E227D43}"/>
              </a:ext>
            </a:extLst>
          </p:cNvPr>
          <p:cNvCxnSpPr>
            <a:cxnSpLocks/>
          </p:cNvCxnSpPr>
          <p:nvPr/>
        </p:nvCxnSpPr>
        <p:spPr>
          <a:xfrm>
            <a:off x="5520489" y="1685860"/>
            <a:ext cx="1229591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4E1CA3A9-1F69-0549-ED77-4BF025072706}"/>
              </a:ext>
            </a:extLst>
          </p:cNvPr>
          <p:cNvCxnSpPr>
            <a:cxnSpLocks/>
          </p:cNvCxnSpPr>
          <p:nvPr userDrawn="1"/>
        </p:nvCxnSpPr>
        <p:spPr>
          <a:xfrm>
            <a:off x="5520489" y="1685860"/>
            <a:ext cx="1229591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7915253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hape 22">
            <a:extLst>
              <a:ext uri="{FF2B5EF4-FFF2-40B4-BE49-F238E27FC236}">
                <a16:creationId xmlns:a16="http://schemas.microsoft.com/office/drawing/2014/main" id="{E1C6B8C6-8A80-B447-9241-CA6BA8FD6D14}"/>
              </a:ext>
            </a:extLst>
          </p:cNvPr>
          <p:cNvSpPr txBox="1">
            <a:spLocks noGrp="1"/>
          </p:cNvSpPr>
          <p:nvPr>
            <p:ph type="body" idx="1" hasCustomPrompt="1"/>
          </p:nvPr>
        </p:nvSpPr>
        <p:spPr>
          <a:xfrm>
            <a:off x="452719" y="2034674"/>
            <a:ext cx="5151037" cy="56957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rmAutofit/>
          </a:bodyPr>
          <a:lstStyle>
            <a:lvl1pPr marL="0" marR="0" lvl="0" indent="0" algn="l" rtl="0">
              <a:spcBef>
                <a:spcPts val="640"/>
              </a:spcBef>
              <a:buClr>
                <a:srgbClr val="003974"/>
              </a:buClr>
              <a:buSzPct val="100000"/>
              <a:buFont typeface="Arial" panose="020B0604020202020204" pitchFamily="34" charset="0"/>
              <a:buNone/>
              <a:defRPr sz="2000" b="0" i="0" u="none" strike="noStrike" cap="none">
                <a:solidFill>
                  <a:schemeClr val="accent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  <a:sym typeface="Verdana"/>
              </a:defRPr>
            </a:lvl1pPr>
            <a:lvl2pPr marL="742950" marR="0" lvl="1" indent="-152400" algn="l" rtl="0">
              <a:spcBef>
                <a:spcPts val="560"/>
              </a:spcBef>
              <a:buClr>
                <a:srgbClr val="003974"/>
              </a:buClr>
              <a:buSzPct val="75000"/>
              <a:buFont typeface="Noto Sans Symbols"/>
              <a:buChar char="▪"/>
              <a:defRPr sz="2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143000" marR="0" lvl="2" indent="-76200" algn="l" rtl="0">
              <a:spcBef>
                <a:spcPts val="480"/>
              </a:spcBef>
              <a:buClr>
                <a:srgbClr val="003974"/>
              </a:buClr>
              <a:buSzPct val="100000"/>
              <a:buFont typeface="Noto Sans Symbols"/>
              <a:buChar char="•"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600200" marR="0" lvl="3" indent="-133350" algn="l" rtl="0">
              <a:spcBef>
                <a:spcPts val="400"/>
              </a:spcBef>
              <a:buClr>
                <a:srgbClr val="003974"/>
              </a:buClr>
              <a:buSzPct val="75000"/>
              <a:buFont typeface="Courier New"/>
              <a:buChar char="o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060575" marR="0" lvl="4" indent="-104775" algn="l" rtl="0">
              <a:spcBef>
                <a:spcPts val="400"/>
              </a:spcBef>
              <a:buClr>
                <a:srgbClr val="003974"/>
              </a:buClr>
              <a:buSzPct val="100000"/>
              <a:buFont typeface="Calibri"/>
              <a:buChar char="­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r>
              <a:rPr lang="en-US" dirty="0"/>
              <a:t>1. Agenda point</a:t>
            </a:r>
            <a:endParaRPr dirty="0"/>
          </a:p>
        </p:txBody>
      </p:sp>
      <p:sp>
        <p:nvSpPr>
          <p:cNvPr id="5" name="Tijdelijke aanduiding voor afbeelding 15">
            <a:extLst>
              <a:ext uri="{FF2B5EF4-FFF2-40B4-BE49-F238E27FC236}">
                <a16:creationId xmlns:a16="http://schemas.microsoft.com/office/drawing/2014/main" id="{9B31F668-9236-AB4A-8366-9E02A651701B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6096000" y="-83127"/>
            <a:ext cx="6143268" cy="7012029"/>
          </a:xfrm>
          <a:solidFill>
            <a:schemeClr val="bg1">
              <a:lumMod val="9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1800" b="0" baseline="0">
                <a:solidFill>
                  <a:schemeClr val="bg1">
                    <a:lumMod val="6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nl-BE" dirty="0"/>
              <a:t>Click to insert picture</a:t>
            </a:r>
          </a:p>
        </p:txBody>
      </p:sp>
      <p:sp>
        <p:nvSpPr>
          <p:cNvPr id="3" name="Shape 22">
            <a:extLst>
              <a:ext uri="{FF2B5EF4-FFF2-40B4-BE49-F238E27FC236}">
                <a16:creationId xmlns:a16="http://schemas.microsoft.com/office/drawing/2014/main" id="{6DA3FE51-5290-B393-F3BA-DA2FC27D9574}"/>
              </a:ext>
            </a:extLst>
          </p:cNvPr>
          <p:cNvSpPr txBox="1">
            <a:spLocks noGrp="1"/>
          </p:cNvSpPr>
          <p:nvPr>
            <p:ph type="body" idx="12" hasCustomPrompt="1"/>
          </p:nvPr>
        </p:nvSpPr>
        <p:spPr>
          <a:xfrm>
            <a:off x="452719" y="2820206"/>
            <a:ext cx="5151037" cy="56957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rmAutofit/>
          </a:bodyPr>
          <a:lstStyle>
            <a:lvl1pPr marL="0" marR="0" lvl="0" indent="0" algn="l" rtl="0">
              <a:spcBef>
                <a:spcPts val="640"/>
              </a:spcBef>
              <a:buClr>
                <a:srgbClr val="003974"/>
              </a:buClr>
              <a:buSzPct val="100000"/>
              <a:buFont typeface="Arial" panose="020B0604020202020204" pitchFamily="34" charset="0"/>
              <a:buNone/>
              <a:defRPr sz="2000" b="0" i="0" u="none" strike="noStrike" cap="none">
                <a:solidFill>
                  <a:schemeClr val="accent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  <a:sym typeface="Verdana"/>
              </a:defRPr>
            </a:lvl1pPr>
            <a:lvl2pPr marL="742950" marR="0" lvl="1" indent="-152400" algn="l" rtl="0">
              <a:spcBef>
                <a:spcPts val="560"/>
              </a:spcBef>
              <a:buClr>
                <a:srgbClr val="003974"/>
              </a:buClr>
              <a:buSzPct val="75000"/>
              <a:buFont typeface="Noto Sans Symbols"/>
              <a:buChar char="▪"/>
              <a:defRPr sz="2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143000" marR="0" lvl="2" indent="-76200" algn="l" rtl="0">
              <a:spcBef>
                <a:spcPts val="480"/>
              </a:spcBef>
              <a:buClr>
                <a:srgbClr val="003974"/>
              </a:buClr>
              <a:buSzPct val="100000"/>
              <a:buFont typeface="Noto Sans Symbols"/>
              <a:buChar char="•"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600200" marR="0" lvl="3" indent="-133350" algn="l" rtl="0">
              <a:spcBef>
                <a:spcPts val="400"/>
              </a:spcBef>
              <a:buClr>
                <a:srgbClr val="003974"/>
              </a:buClr>
              <a:buSzPct val="75000"/>
              <a:buFont typeface="Courier New"/>
              <a:buChar char="o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060575" marR="0" lvl="4" indent="-104775" algn="l" rtl="0">
              <a:spcBef>
                <a:spcPts val="400"/>
              </a:spcBef>
              <a:buClr>
                <a:srgbClr val="003974"/>
              </a:buClr>
              <a:buSzPct val="100000"/>
              <a:buFont typeface="Calibri"/>
              <a:buChar char="­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r>
              <a:rPr lang="en-US" dirty="0"/>
              <a:t>2. Agenda point</a:t>
            </a:r>
            <a:endParaRPr dirty="0"/>
          </a:p>
        </p:txBody>
      </p:sp>
      <p:sp>
        <p:nvSpPr>
          <p:cNvPr id="4" name="Shape 22">
            <a:extLst>
              <a:ext uri="{FF2B5EF4-FFF2-40B4-BE49-F238E27FC236}">
                <a16:creationId xmlns:a16="http://schemas.microsoft.com/office/drawing/2014/main" id="{AC506050-4477-2374-63F9-E7FDEFE31C91}"/>
              </a:ext>
            </a:extLst>
          </p:cNvPr>
          <p:cNvSpPr txBox="1">
            <a:spLocks noGrp="1"/>
          </p:cNvSpPr>
          <p:nvPr>
            <p:ph type="body" idx="13" hasCustomPrompt="1"/>
          </p:nvPr>
        </p:nvSpPr>
        <p:spPr>
          <a:xfrm>
            <a:off x="452719" y="3605738"/>
            <a:ext cx="5151037" cy="56957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rmAutofit/>
          </a:bodyPr>
          <a:lstStyle>
            <a:lvl1pPr marL="0" marR="0" lvl="0" indent="0" algn="l" rtl="0">
              <a:spcBef>
                <a:spcPts val="640"/>
              </a:spcBef>
              <a:buClr>
                <a:srgbClr val="003974"/>
              </a:buClr>
              <a:buSzPct val="100000"/>
              <a:buFont typeface="Arial" panose="020B0604020202020204" pitchFamily="34" charset="0"/>
              <a:buNone/>
              <a:defRPr sz="2000" b="0" i="0" u="none" strike="noStrike" cap="none">
                <a:solidFill>
                  <a:schemeClr val="accent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  <a:sym typeface="Verdana"/>
              </a:defRPr>
            </a:lvl1pPr>
            <a:lvl2pPr marL="742950" marR="0" lvl="1" indent="-152400" algn="l" rtl="0">
              <a:spcBef>
                <a:spcPts val="560"/>
              </a:spcBef>
              <a:buClr>
                <a:srgbClr val="003974"/>
              </a:buClr>
              <a:buSzPct val="75000"/>
              <a:buFont typeface="Noto Sans Symbols"/>
              <a:buChar char="▪"/>
              <a:defRPr sz="2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143000" marR="0" lvl="2" indent="-76200" algn="l" rtl="0">
              <a:spcBef>
                <a:spcPts val="480"/>
              </a:spcBef>
              <a:buClr>
                <a:srgbClr val="003974"/>
              </a:buClr>
              <a:buSzPct val="100000"/>
              <a:buFont typeface="Noto Sans Symbols"/>
              <a:buChar char="•"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600200" marR="0" lvl="3" indent="-133350" algn="l" rtl="0">
              <a:spcBef>
                <a:spcPts val="400"/>
              </a:spcBef>
              <a:buClr>
                <a:srgbClr val="003974"/>
              </a:buClr>
              <a:buSzPct val="75000"/>
              <a:buFont typeface="Courier New"/>
              <a:buChar char="o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060575" marR="0" lvl="4" indent="-104775" algn="l" rtl="0">
              <a:spcBef>
                <a:spcPts val="400"/>
              </a:spcBef>
              <a:buClr>
                <a:srgbClr val="003974"/>
              </a:buClr>
              <a:buSzPct val="100000"/>
              <a:buFont typeface="Calibri"/>
              <a:buChar char="­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r>
              <a:rPr lang="en-US" dirty="0"/>
              <a:t>3. Agenda point</a:t>
            </a:r>
            <a:endParaRPr dirty="0"/>
          </a:p>
        </p:txBody>
      </p:sp>
      <p:sp>
        <p:nvSpPr>
          <p:cNvPr id="6" name="Shape 22">
            <a:extLst>
              <a:ext uri="{FF2B5EF4-FFF2-40B4-BE49-F238E27FC236}">
                <a16:creationId xmlns:a16="http://schemas.microsoft.com/office/drawing/2014/main" id="{F7D896AF-56AD-AA4C-C1B2-B6B9D5452843}"/>
              </a:ext>
            </a:extLst>
          </p:cNvPr>
          <p:cNvSpPr txBox="1">
            <a:spLocks noGrp="1"/>
          </p:cNvSpPr>
          <p:nvPr>
            <p:ph type="body" idx="14" hasCustomPrompt="1"/>
          </p:nvPr>
        </p:nvSpPr>
        <p:spPr>
          <a:xfrm>
            <a:off x="452719" y="4391270"/>
            <a:ext cx="5151037" cy="56957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rmAutofit/>
          </a:bodyPr>
          <a:lstStyle>
            <a:lvl1pPr marL="0" marR="0" lvl="0" indent="0" algn="l" rtl="0">
              <a:spcBef>
                <a:spcPts val="640"/>
              </a:spcBef>
              <a:buClr>
                <a:srgbClr val="003974"/>
              </a:buClr>
              <a:buSzPct val="100000"/>
              <a:buFont typeface="Arial" panose="020B0604020202020204" pitchFamily="34" charset="0"/>
              <a:buNone/>
              <a:defRPr sz="2000" b="0" i="0" u="none" strike="noStrike" cap="none">
                <a:solidFill>
                  <a:schemeClr val="accent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  <a:sym typeface="Verdana"/>
              </a:defRPr>
            </a:lvl1pPr>
            <a:lvl2pPr marL="742950" marR="0" lvl="1" indent="-152400" algn="l" rtl="0">
              <a:spcBef>
                <a:spcPts val="560"/>
              </a:spcBef>
              <a:buClr>
                <a:srgbClr val="003974"/>
              </a:buClr>
              <a:buSzPct val="75000"/>
              <a:buFont typeface="Noto Sans Symbols"/>
              <a:buChar char="▪"/>
              <a:defRPr sz="2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143000" marR="0" lvl="2" indent="-76200" algn="l" rtl="0">
              <a:spcBef>
                <a:spcPts val="480"/>
              </a:spcBef>
              <a:buClr>
                <a:srgbClr val="003974"/>
              </a:buClr>
              <a:buSzPct val="100000"/>
              <a:buFont typeface="Noto Sans Symbols"/>
              <a:buChar char="•"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600200" marR="0" lvl="3" indent="-133350" algn="l" rtl="0">
              <a:spcBef>
                <a:spcPts val="400"/>
              </a:spcBef>
              <a:buClr>
                <a:srgbClr val="003974"/>
              </a:buClr>
              <a:buSzPct val="75000"/>
              <a:buFont typeface="Courier New"/>
              <a:buChar char="o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060575" marR="0" lvl="4" indent="-104775" algn="l" rtl="0">
              <a:spcBef>
                <a:spcPts val="400"/>
              </a:spcBef>
              <a:buClr>
                <a:srgbClr val="003974"/>
              </a:buClr>
              <a:buSzPct val="100000"/>
              <a:buFont typeface="Calibri"/>
              <a:buChar char="­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r>
              <a:rPr lang="en-US" dirty="0"/>
              <a:t>4. Agenda point</a:t>
            </a:r>
            <a:endParaRPr dirty="0"/>
          </a:p>
        </p:txBody>
      </p:sp>
      <p:sp>
        <p:nvSpPr>
          <p:cNvPr id="7" name="Shape 22">
            <a:extLst>
              <a:ext uri="{FF2B5EF4-FFF2-40B4-BE49-F238E27FC236}">
                <a16:creationId xmlns:a16="http://schemas.microsoft.com/office/drawing/2014/main" id="{EB042986-B0A5-C2EB-C4C9-42C34882C99A}"/>
              </a:ext>
            </a:extLst>
          </p:cNvPr>
          <p:cNvSpPr txBox="1">
            <a:spLocks noGrp="1"/>
          </p:cNvSpPr>
          <p:nvPr>
            <p:ph type="body" idx="15" hasCustomPrompt="1"/>
          </p:nvPr>
        </p:nvSpPr>
        <p:spPr>
          <a:xfrm>
            <a:off x="452719" y="5176803"/>
            <a:ext cx="5151037" cy="56957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rmAutofit/>
          </a:bodyPr>
          <a:lstStyle>
            <a:lvl1pPr marL="0" marR="0" lvl="0" indent="0" algn="l" rtl="0">
              <a:spcBef>
                <a:spcPts val="640"/>
              </a:spcBef>
              <a:buClr>
                <a:srgbClr val="003974"/>
              </a:buClr>
              <a:buSzPct val="100000"/>
              <a:buFont typeface="Arial" panose="020B0604020202020204" pitchFamily="34" charset="0"/>
              <a:buNone/>
              <a:defRPr sz="2000" b="0" i="0" u="none" strike="noStrike" cap="none">
                <a:solidFill>
                  <a:schemeClr val="accent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  <a:sym typeface="Verdana"/>
              </a:defRPr>
            </a:lvl1pPr>
            <a:lvl2pPr marL="742950" marR="0" lvl="1" indent="-152400" algn="l" rtl="0">
              <a:spcBef>
                <a:spcPts val="560"/>
              </a:spcBef>
              <a:buClr>
                <a:srgbClr val="003974"/>
              </a:buClr>
              <a:buSzPct val="75000"/>
              <a:buFont typeface="Noto Sans Symbols"/>
              <a:buChar char="▪"/>
              <a:defRPr sz="2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143000" marR="0" lvl="2" indent="-76200" algn="l" rtl="0">
              <a:spcBef>
                <a:spcPts val="480"/>
              </a:spcBef>
              <a:buClr>
                <a:srgbClr val="003974"/>
              </a:buClr>
              <a:buSzPct val="100000"/>
              <a:buFont typeface="Noto Sans Symbols"/>
              <a:buChar char="•"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600200" marR="0" lvl="3" indent="-133350" algn="l" rtl="0">
              <a:spcBef>
                <a:spcPts val="400"/>
              </a:spcBef>
              <a:buClr>
                <a:srgbClr val="003974"/>
              </a:buClr>
              <a:buSzPct val="75000"/>
              <a:buFont typeface="Courier New"/>
              <a:buChar char="o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060575" marR="0" lvl="4" indent="-104775" algn="l" rtl="0">
              <a:spcBef>
                <a:spcPts val="400"/>
              </a:spcBef>
              <a:buClr>
                <a:srgbClr val="003974"/>
              </a:buClr>
              <a:buSzPct val="100000"/>
              <a:buFont typeface="Calibri"/>
              <a:buChar char="­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r>
              <a:rPr lang="en-US" dirty="0"/>
              <a:t>5. Agenda point</a:t>
            </a:r>
            <a:endParaRPr dirty="0"/>
          </a:p>
        </p:txBody>
      </p:sp>
      <p:sp>
        <p:nvSpPr>
          <p:cNvPr id="13" name="Text Placeholder 5">
            <a:extLst>
              <a:ext uri="{FF2B5EF4-FFF2-40B4-BE49-F238E27FC236}">
                <a16:creationId xmlns:a16="http://schemas.microsoft.com/office/drawing/2014/main" id="{156CE20A-35B5-D245-4390-B5533FD05326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52719" y="471464"/>
            <a:ext cx="5151037" cy="528948"/>
          </a:xfrm>
        </p:spPr>
        <p:txBody>
          <a:bodyPr>
            <a:noAutofit/>
          </a:bodyPr>
          <a:lstStyle>
            <a:lvl1pPr marL="0" indent="0" algn="l">
              <a:buNone/>
              <a:defRPr sz="3200" b="1" spc="-50" baseline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Title</a:t>
            </a:r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D9FDE1FC-3FB5-7331-B0C2-F0A2BE685521}"/>
              </a:ext>
            </a:extLst>
          </p:cNvPr>
          <p:cNvCxnSpPr>
            <a:cxnSpLocks/>
          </p:cNvCxnSpPr>
          <p:nvPr/>
        </p:nvCxnSpPr>
        <p:spPr>
          <a:xfrm>
            <a:off x="547437" y="1157668"/>
            <a:ext cx="838244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C63D532B-67C1-804B-62AD-5CA1829D7AA0}"/>
              </a:ext>
            </a:extLst>
          </p:cNvPr>
          <p:cNvCxnSpPr>
            <a:cxnSpLocks/>
          </p:cNvCxnSpPr>
          <p:nvPr/>
        </p:nvCxnSpPr>
        <p:spPr>
          <a:xfrm>
            <a:off x="547437" y="1157668"/>
            <a:ext cx="838244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60D241B1-5417-AC54-D49B-C0091D2899BF}"/>
              </a:ext>
            </a:extLst>
          </p:cNvPr>
          <p:cNvCxnSpPr>
            <a:cxnSpLocks/>
          </p:cNvCxnSpPr>
          <p:nvPr userDrawn="1"/>
        </p:nvCxnSpPr>
        <p:spPr>
          <a:xfrm>
            <a:off x="547437" y="1157668"/>
            <a:ext cx="838244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293188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  <p:extLst>
    <p:ext uri="{DCECCB84-F9BA-43D5-87BE-67443E8EF086}">
      <p15:sldGuideLst xmlns:p15="http://schemas.microsoft.com/office/powerpoint/2012/main">
        <p15:guide id="5" orient="horz" pos="2160" userDrawn="1">
          <p15:clr>
            <a:srgbClr val="FBAE40"/>
          </p15:clr>
        </p15:guide>
        <p15:guide id="6" pos="3840" userDrawn="1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hape 22">
            <a:extLst>
              <a:ext uri="{FF2B5EF4-FFF2-40B4-BE49-F238E27FC236}">
                <a16:creationId xmlns:a16="http://schemas.microsoft.com/office/drawing/2014/main" id="{E1C6B8C6-8A80-B447-9241-CA6BA8FD6D14}"/>
              </a:ext>
            </a:extLst>
          </p:cNvPr>
          <p:cNvSpPr txBox="1">
            <a:spLocks noGrp="1"/>
          </p:cNvSpPr>
          <p:nvPr>
            <p:ph type="body" idx="1" hasCustomPrompt="1"/>
          </p:nvPr>
        </p:nvSpPr>
        <p:spPr>
          <a:xfrm>
            <a:off x="457609" y="1887479"/>
            <a:ext cx="11279160" cy="449905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rmAutofit/>
          </a:bodyPr>
          <a:lstStyle>
            <a:lvl1pPr marL="0" marR="0" lvl="0" indent="0" algn="l" rtl="0">
              <a:spcBef>
                <a:spcPts val="640"/>
              </a:spcBef>
              <a:buClr>
                <a:srgbClr val="003974"/>
              </a:buClr>
              <a:buSzPct val="100000"/>
              <a:buFont typeface="Arial" panose="020B0604020202020204" pitchFamily="34" charset="0"/>
              <a:buNone/>
              <a:defRPr sz="2000" b="0" i="0" u="none" strike="noStrike" cap="none">
                <a:solidFill>
                  <a:schemeClr val="accent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  <a:sym typeface="Verdana"/>
              </a:defRPr>
            </a:lvl1pPr>
            <a:lvl2pPr marL="742950" marR="0" lvl="1" indent="-152400" algn="l" rtl="0">
              <a:spcBef>
                <a:spcPts val="560"/>
              </a:spcBef>
              <a:buClr>
                <a:srgbClr val="003974"/>
              </a:buClr>
              <a:buSzPct val="75000"/>
              <a:buFont typeface="Noto Sans Symbols"/>
              <a:buChar char="▪"/>
              <a:defRPr sz="2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143000" marR="0" lvl="2" indent="-76200" algn="l" rtl="0">
              <a:spcBef>
                <a:spcPts val="480"/>
              </a:spcBef>
              <a:buClr>
                <a:srgbClr val="003974"/>
              </a:buClr>
              <a:buSzPct val="100000"/>
              <a:buFont typeface="Noto Sans Symbols"/>
              <a:buChar char="•"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600200" marR="0" lvl="3" indent="-133350" algn="l" rtl="0">
              <a:spcBef>
                <a:spcPts val="400"/>
              </a:spcBef>
              <a:buClr>
                <a:srgbClr val="003974"/>
              </a:buClr>
              <a:buSzPct val="75000"/>
              <a:buFont typeface="Courier New"/>
              <a:buChar char="o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060575" marR="0" lvl="4" indent="-104775" algn="l" rtl="0">
              <a:spcBef>
                <a:spcPts val="400"/>
              </a:spcBef>
              <a:buClr>
                <a:srgbClr val="003974"/>
              </a:buClr>
              <a:buSzPct val="100000"/>
              <a:buFont typeface="Calibri"/>
              <a:buChar char="­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r>
              <a:rPr lang="en-US" dirty="0"/>
              <a:t>Click to add text</a:t>
            </a:r>
            <a:endParaRPr dirty="0"/>
          </a:p>
        </p:txBody>
      </p:sp>
      <p:sp>
        <p:nvSpPr>
          <p:cNvPr id="4" name="Text Placeholder 5">
            <a:extLst>
              <a:ext uri="{FF2B5EF4-FFF2-40B4-BE49-F238E27FC236}">
                <a16:creationId xmlns:a16="http://schemas.microsoft.com/office/drawing/2014/main" id="{269C2DBD-DBD2-BB1B-4B9D-98D02B1CDEC0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52719" y="471464"/>
            <a:ext cx="11279160" cy="528948"/>
          </a:xfrm>
        </p:spPr>
        <p:txBody>
          <a:bodyPr>
            <a:noAutofit/>
          </a:bodyPr>
          <a:lstStyle>
            <a:lvl1pPr marL="0" indent="0" algn="l">
              <a:buNone/>
              <a:defRPr sz="3200" b="1" spc="-50" baseline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Title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2CC44787-2CB2-9531-AEDD-DA4084578D24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5000"/>
          </a:blip>
          <a:stretch>
            <a:fillRect/>
          </a:stretch>
        </p:blipFill>
        <p:spPr>
          <a:xfrm>
            <a:off x="10177383" y="193557"/>
            <a:ext cx="1554495" cy="1519519"/>
          </a:xfrm>
          <a:prstGeom prst="rect">
            <a:avLst/>
          </a:prstGeom>
          <a:effectLst/>
        </p:spPr>
      </p:pic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9AEA3BCB-5095-CD05-DC14-7276BC7345CE}"/>
              </a:ext>
            </a:extLst>
          </p:cNvPr>
          <p:cNvCxnSpPr>
            <a:cxnSpLocks/>
          </p:cNvCxnSpPr>
          <p:nvPr/>
        </p:nvCxnSpPr>
        <p:spPr>
          <a:xfrm>
            <a:off x="547437" y="1157668"/>
            <a:ext cx="838244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" name="Picture 1">
            <a:extLst>
              <a:ext uri="{FF2B5EF4-FFF2-40B4-BE49-F238E27FC236}">
                <a16:creationId xmlns:a16="http://schemas.microsoft.com/office/drawing/2014/main" id="{BF7AFFA9-597F-B2B1-9953-AF60E3891DFC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5000"/>
          </a:blip>
          <a:stretch>
            <a:fillRect/>
          </a:stretch>
        </p:blipFill>
        <p:spPr>
          <a:xfrm>
            <a:off x="10177383" y="193557"/>
            <a:ext cx="1554495" cy="1519519"/>
          </a:xfrm>
          <a:prstGeom prst="rect">
            <a:avLst/>
          </a:prstGeom>
          <a:effectLst/>
        </p:spPr>
      </p:pic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CC368CD7-80BB-28DA-E3DA-35BF8C97A011}"/>
              </a:ext>
            </a:extLst>
          </p:cNvPr>
          <p:cNvCxnSpPr>
            <a:cxnSpLocks/>
          </p:cNvCxnSpPr>
          <p:nvPr/>
        </p:nvCxnSpPr>
        <p:spPr>
          <a:xfrm>
            <a:off x="547437" y="1157668"/>
            <a:ext cx="838244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Picture 6">
            <a:extLst>
              <a:ext uri="{FF2B5EF4-FFF2-40B4-BE49-F238E27FC236}">
                <a16:creationId xmlns:a16="http://schemas.microsoft.com/office/drawing/2014/main" id="{8E866464-F41C-513E-E3E6-A42FA6F827B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alphaModFix amt="5000"/>
          </a:blip>
          <a:stretch>
            <a:fillRect/>
          </a:stretch>
        </p:blipFill>
        <p:spPr>
          <a:xfrm>
            <a:off x="10177383" y="193557"/>
            <a:ext cx="1554495" cy="1519519"/>
          </a:xfrm>
          <a:prstGeom prst="rect">
            <a:avLst/>
          </a:prstGeom>
          <a:effectLst/>
        </p:spPr>
      </p:pic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6B3055D8-4956-8198-B203-86D1615CBE4D}"/>
              </a:ext>
            </a:extLst>
          </p:cNvPr>
          <p:cNvCxnSpPr>
            <a:cxnSpLocks/>
          </p:cNvCxnSpPr>
          <p:nvPr userDrawn="1"/>
        </p:nvCxnSpPr>
        <p:spPr>
          <a:xfrm>
            <a:off x="547437" y="1157668"/>
            <a:ext cx="838244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5954579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5" orient="horz" pos="2160" userDrawn="1">
          <p15:clr>
            <a:srgbClr val="FBAE40"/>
          </p15:clr>
        </p15:guide>
        <p15:guide id="6" pos="3840" userDrawn="1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Column w Tan Side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:a16="http://schemas.microsoft.com/office/drawing/2014/main" id="{F911BFA3-4230-6669-F702-300D9206437F}"/>
              </a:ext>
            </a:extLst>
          </p:cNvPr>
          <p:cNvSpPr/>
          <p:nvPr/>
        </p:nvSpPr>
        <p:spPr>
          <a:xfrm>
            <a:off x="8023412" y="1887479"/>
            <a:ext cx="3713355" cy="4499055"/>
          </a:xfrm>
          <a:prstGeom prst="rect">
            <a:avLst/>
          </a:prstGeom>
          <a:solidFill>
            <a:schemeClr val="bg2"/>
          </a:solidFill>
          <a:ln w="19050">
            <a:solidFill>
              <a:srgbClr val="ECDAB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BA882220-7032-9E62-8985-529F63941BEE}"/>
              </a:ext>
            </a:extLst>
          </p:cNvPr>
          <p:cNvCxnSpPr>
            <a:cxnSpLocks/>
          </p:cNvCxnSpPr>
          <p:nvPr/>
        </p:nvCxnSpPr>
        <p:spPr>
          <a:xfrm>
            <a:off x="4159625" y="1887479"/>
            <a:ext cx="0" cy="4499054"/>
          </a:xfrm>
          <a:prstGeom prst="line">
            <a:avLst/>
          </a:prstGeom>
          <a:ln w="15875">
            <a:solidFill>
              <a:srgbClr val="ECDAB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5">
            <a:extLst>
              <a:ext uri="{FF2B5EF4-FFF2-40B4-BE49-F238E27FC236}">
                <a16:creationId xmlns:a16="http://schemas.microsoft.com/office/drawing/2014/main" id="{9BA36139-B40C-5722-8B95-08864493E533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52719" y="471464"/>
            <a:ext cx="11279160" cy="528948"/>
          </a:xfrm>
        </p:spPr>
        <p:txBody>
          <a:bodyPr>
            <a:noAutofit/>
          </a:bodyPr>
          <a:lstStyle>
            <a:lvl1pPr marL="0" indent="0" algn="l">
              <a:buNone/>
              <a:defRPr sz="3200" b="1" spc="-50" baseline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Title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D438A6B9-DBA1-F213-7CD2-CB1BFAC8E2BC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5000"/>
          </a:blip>
          <a:stretch>
            <a:fillRect/>
          </a:stretch>
        </p:blipFill>
        <p:spPr>
          <a:xfrm>
            <a:off x="10177383" y="193557"/>
            <a:ext cx="1554495" cy="1519519"/>
          </a:xfrm>
          <a:prstGeom prst="rect">
            <a:avLst/>
          </a:prstGeom>
          <a:effectLst/>
        </p:spPr>
      </p:pic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35841085-3FA4-D860-F6CE-3D3EC1B36880}"/>
              </a:ext>
            </a:extLst>
          </p:cNvPr>
          <p:cNvCxnSpPr>
            <a:cxnSpLocks/>
          </p:cNvCxnSpPr>
          <p:nvPr/>
        </p:nvCxnSpPr>
        <p:spPr>
          <a:xfrm>
            <a:off x="547437" y="1157668"/>
            <a:ext cx="838244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 Placeholder 7">
            <a:extLst>
              <a:ext uri="{FF2B5EF4-FFF2-40B4-BE49-F238E27FC236}">
                <a16:creationId xmlns:a16="http://schemas.microsoft.com/office/drawing/2014/main" id="{302B1FDA-022C-C5D2-F935-3DE90DB23CE2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344583" y="2224220"/>
            <a:ext cx="3088940" cy="450307"/>
          </a:xfrm>
        </p:spPr>
        <p:txBody>
          <a:bodyPr>
            <a:norm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Subtitle</a:t>
            </a:r>
          </a:p>
        </p:txBody>
      </p:sp>
      <p:sp>
        <p:nvSpPr>
          <p:cNvPr id="15" name="Text Placeholder 10">
            <a:extLst>
              <a:ext uri="{FF2B5EF4-FFF2-40B4-BE49-F238E27FC236}">
                <a16:creationId xmlns:a16="http://schemas.microsoft.com/office/drawing/2014/main" id="{6AC80ACE-F11B-409E-7BD4-90F0CD9A7927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344583" y="2777214"/>
            <a:ext cx="3088940" cy="3281388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accent2"/>
                </a:solidFill>
              </a:defRPr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F995EA3B-783F-4322-F3A6-1C007DA9BE0D}"/>
              </a:ext>
            </a:extLst>
          </p:cNvPr>
          <p:cNvSpPr/>
          <p:nvPr/>
        </p:nvSpPr>
        <p:spPr>
          <a:xfrm>
            <a:off x="8023412" y="1887479"/>
            <a:ext cx="3713355" cy="4499055"/>
          </a:xfrm>
          <a:prstGeom prst="rect">
            <a:avLst/>
          </a:prstGeom>
          <a:solidFill>
            <a:schemeClr val="bg2"/>
          </a:solidFill>
          <a:ln w="19050">
            <a:solidFill>
              <a:srgbClr val="ECDAB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BD8E17EA-6FE9-45D4-18DC-BB85EBE30CF9}"/>
              </a:ext>
            </a:extLst>
          </p:cNvPr>
          <p:cNvCxnSpPr>
            <a:cxnSpLocks/>
          </p:cNvCxnSpPr>
          <p:nvPr/>
        </p:nvCxnSpPr>
        <p:spPr>
          <a:xfrm>
            <a:off x="4159625" y="1887479"/>
            <a:ext cx="0" cy="4499054"/>
          </a:xfrm>
          <a:prstGeom prst="line">
            <a:avLst/>
          </a:prstGeom>
          <a:ln w="15875">
            <a:solidFill>
              <a:srgbClr val="ECDAB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 Placeholder 5">
            <a:extLst>
              <a:ext uri="{FF2B5EF4-FFF2-40B4-BE49-F238E27FC236}">
                <a16:creationId xmlns:a16="http://schemas.microsoft.com/office/drawing/2014/main" id="{A650D68A-D8D7-937A-A236-A9C89DF26ED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52719" y="471464"/>
            <a:ext cx="11279160" cy="528948"/>
          </a:xfrm>
        </p:spPr>
        <p:txBody>
          <a:bodyPr>
            <a:noAutofit/>
          </a:bodyPr>
          <a:lstStyle>
            <a:lvl1pPr marL="0" indent="0" algn="l">
              <a:buNone/>
              <a:defRPr sz="3200" b="1" spc="-50" baseline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Title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C448F883-8960-A0C8-B433-1F2755C592BF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5000"/>
          </a:blip>
          <a:stretch>
            <a:fillRect/>
          </a:stretch>
        </p:blipFill>
        <p:spPr>
          <a:xfrm>
            <a:off x="10177383" y="193557"/>
            <a:ext cx="1554495" cy="1519519"/>
          </a:xfrm>
          <a:prstGeom prst="rect">
            <a:avLst/>
          </a:prstGeom>
          <a:effectLst/>
        </p:spPr>
      </p:pic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3490177D-3EA5-12F6-CF98-9974E8826140}"/>
              </a:ext>
            </a:extLst>
          </p:cNvPr>
          <p:cNvCxnSpPr>
            <a:cxnSpLocks/>
          </p:cNvCxnSpPr>
          <p:nvPr/>
        </p:nvCxnSpPr>
        <p:spPr>
          <a:xfrm>
            <a:off x="547437" y="1157668"/>
            <a:ext cx="838244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 Placeholder 7">
            <a:extLst>
              <a:ext uri="{FF2B5EF4-FFF2-40B4-BE49-F238E27FC236}">
                <a16:creationId xmlns:a16="http://schemas.microsoft.com/office/drawing/2014/main" id="{AC80E0A2-F7E2-112D-4245-8FEDD175D300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344583" y="2224220"/>
            <a:ext cx="3088940" cy="450307"/>
          </a:xfrm>
        </p:spPr>
        <p:txBody>
          <a:bodyPr>
            <a:norm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Subtitle</a:t>
            </a:r>
          </a:p>
        </p:txBody>
      </p:sp>
      <p:sp>
        <p:nvSpPr>
          <p:cNvPr id="17" name="Text Placeholder 10">
            <a:extLst>
              <a:ext uri="{FF2B5EF4-FFF2-40B4-BE49-F238E27FC236}">
                <a16:creationId xmlns:a16="http://schemas.microsoft.com/office/drawing/2014/main" id="{9609AC03-7A8E-2612-2A89-57C327125C2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344583" y="2777214"/>
            <a:ext cx="3088940" cy="3281388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accent2"/>
                </a:solidFill>
              </a:defRPr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0" name="Tijdelijke aanduiding voor tekst 6">
            <a:extLst>
              <a:ext uri="{FF2B5EF4-FFF2-40B4-BE49-F238E27FC236}">
                <a16:creationId xmlns:a16="http://schemas.microsoft.com/office/drawing/2014/main" id="{045EC0A2-A0AD-B2B1-E318-C9B6137BFDF0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452719" y="1887480"/>
            <a:ext cx="3376806" cy="4499054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accent2"/>
                </a:solidFill>
              </a:defRPr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1" name="Tijdelijke aanduiding voor tekst 6">
            <a:extLst>
              <a:ext uri="{FF2B5EF4-FFF2-40B4-BE49-F238E27FC236}">
                <a16:creationId xmlns:a16="http://schemas.microsoft.com/office/drawing/2014/main" id="{0C47ABF5-912D-753E-B777-9893C19FC2B6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4455460" y="1887480"/>
            <a:ext cx="3376806" cy="4499054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accent2"/>
                </a:solidFill>
              </a:defRPr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3A35EDC-E4FB-863F-7465-1384ED0A9532}"/>
              </a:ext>
            </a:extLst>
          </p:cNvPr>
          <p:cNvSpPr/>
          <p:nvPr userDrawn="1"/>
        </p:nvSpPr>
        <p:spPr>
          <a:xfrm>
            <a:off x="8023412" y="1887479"/>
            <a:ext cx="3713355" cy="4499055"/>
          </a:xfrm>
          <a:prstGeom prst="rect">
            <a:avLst/>
          </a:prstGeom>
          <a:solidFill>
            <a:schemeClr val="bg2"/>
          </a:solidFill>
          <a:ln w="19050">
            <a:solidFill>
              <a:srgbClr val="ECDAB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19980068-BB7B-3C77-B2AC-F3583229B605}"/>
              </a:ext>
            </a:extLst>
          </p:cNvPr>
          <p:cNvCxnSpPr>
            <a:cxnSpLocks/>
          </p:cNvCxnSpPr>
          <p:nvPr userDrawn="1"/>
        </p:nvCxnSpPr>
        <p:spPr>
          <a:xfrm>
            <a:off x="4159625" y="1887479"/>
            <a:ext cx="0" cy="4499054"/>
          </a:xfrm>
          <a:prstGeom prst="line">
            <a:avLst/>
          </a:prstGeom>
          <a:ln w="15875">
            <a:solidFill>
              <a:srgbClr val="ECDAB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8" name="Picture 17">
            <a:extLst>
              <a:ext uri="{FF2B5EF4-FFF2-40B4-BE49-F238E27FC236}">
                <a16:creationId xmlns:a16="http://schemas.microsoft.com/office/drawing/2014/main" id="{A91053E8-92F3-7185-6A29-14C3BF49E57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alphaModFix amt="5000"/>
          </a:blip>
          <a:stretch>
            <a:fillRect/>
          </a:stretch>
        </p:blipFill>
        <p:spPr>
          <a:xfrm>
            <a:off x="10177383" y="193557"/>
            <a:ext cx="1554495" cy="1519519"/>
          </a:xfrm>
          <a:prstGeom prst="rect">
            <a:avLst/>
          </a:prstGeom>
          <a:effectLst/>
        </p:spPr>
      </p:pic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B995C677-1AC4-4D04-1B2C-5C459F8DA0E9}"/>
              </a:ext>
            </a:extLst>
          </p:cNvPr>
          <p:cNvCxnSpPr>
            <a:cxnSpLocks/>
          </p:cNvCxnSpPr>
          <p:nvPr userDrawn="1"/>
        </p:nvCxnSpPr>
        <p:spPr>
          <a:xfrm>
            <a:off x="547437" y="1157668"/>
            <a:ext cx="838244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9911678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5" orient="horz" pos="2160" userDrawn="1">
          <p15:clr>
            <a:srgbClr val="FBAE40"/>
          </p15:clr>
        </p15:guide>
        <p15:guide id="6" pos="3840" userDrawn="1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w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icture Placeholder 3">
            <a:extLst>
              <a:ext uri="{FF2B5EF4-FFF2-40B4-BE49-F238E27FC236}">
                <a16:creationId xmlns:a16="http://schemas.microsoft.com/office/drawing/2014/main" id="{AFCF6B6E-8EDD-DB52-BBC6-E0E5ADEDE006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-77308" y="1887478"/>
            <a:ext cx="4532881" cy="4499055"/>
          </a:xfrm>
          <a:solidFill>
            <a:schemeClr val="bg1">
              <a:lumMod val="95000"/>
            </a:schemeClr>
          </a:solidFill>
          <a:ln w="19050">
            <a:noFill/>
          </a:ln>
        </p:spPr>
        <p:txBody>
          <a:bodyPr lIns="274320" tIns="274320" rIns="274320" bIns="274320" anchor="t">
            <a:normAutofit/>
          </a:bodyPr>
          <a:lstStyle>
            <a:lvl1pPr marL="0" marR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80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nl-BE" dirty="0"/>
              <a:t>Click to insert picture</a:t>
            </a:r>
          </a:p>
        </p:txBody>
      </p:sp>
      <p:sp>
        <p:nvSpPr>
          <p:cNvPr id="9" name="Text Placeholder 5">
            <a:extLst>
              <a:ext uri="{FF2B5EF4-FFF2-40B4-BE49-F238E27FC236}">
                <a16:creationId xmlns:a16="http://schemas.microsoft.com/office/drawing/2014/main" id="{7713F793-DDD8-BCB3-BA6F-9C91BAB98FC2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52719" y="471464"/>
            <a:ext cx="11288942" cy="528948"/>
          </a:xfrm>
        </p:spPr>
        <p:txBody>
          <a:bodyPr>
            <a:noAutofit/>
          </a:bodyPr>
          <a:lstStyle>
            <a:lvl1pPr marL="0" indent="0" algn="l">
              <a:buNone/>
              <a:defRPr sz="3200" b="1" spc="-50" baseline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Title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50D7CE77-A604-182D-4965-4DC88FDF9807}"/>
              </a:ext>
            </a:extLst>
          </p:cNvPr>
          <p:cNvCxnSpPr>
            <a:cxnSpLocks/>
          </p:cNvCxnSpPr>
          <p:nvPr/>
        </p:nvCxnSpPr>
        <p:spPr>
          <a:xfrm>
            <a:off x="547437" y="1157668"/>
            <a:ext cx="838244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>
            <a:extLst>
              <a:ext uri="{FF2B5EF4-FFF2-40B4-BE49-F238E27FC236}">
                <a16:creationId xmlns:a16="http://schemas.microsoft.com/office/drawing/2014/main" id="{B8F578F1-3CF3-295C-8BF2-FD6DDD089CB5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5000"/>
          </a:blip>
          <a:stretch>
            <a:fillRect/>
          </a:stretch>
        </p:blipFill>
        <p:spPr>
          <a:xfrm>
            <a:off x="10177383" y="193557"/>
            <a:ext cx="1554495" cy="1519519"/>
          </a:xfrm>
          <a:prstGeom prst="rect">
            <a:avLst/>
          </a:prstGeom>
          <a:effectLst/>
        </p:spPr>
      </p:pic>
      <p:sp>
        <p:nvSpPr>
          <p:cNvPr id="15" name="Shape 22">
            <a:extLst>
              <a:ext uri="{FF2B5EF4-FFF2-40B4-BE49-F238E27FC236}">
                <a16:creationId xmlns:a16="http://schemas.microsoft.com/office/drawing/2014/main" id="{339B13F3-A0BA-4869-AB28-FC25D1044D13}"/>
              </a:ext>
            </a:extLst>
          </p:cNvPr>
          <p:cNvSpPr txBox="1">
            <a:spLocks noGrp="1"/>
          </p:cNvSpPr>
          <p:nvPr>
            <p:ph type="body" idx="15" hasCustomPrompt="1"/>
          </p:nvPr>
        </p:nvSpPr>
        <p:spPr>
          <a:xfrm>
            <a:off x="4877502" y="1887477"/>
            <a:ext cx="6868092" cy="449905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rmAutofit/>
          </a:bodyPr>
          <a:lstStyle>
            <a:lvl1pPr marL="0" marR="0" lvl="0" indent="0" algn="l" rtl="0">
              <a:spcBef>
                <a:spcPts val="640"/>
              </a:spcBef>
              <a:buClr>
                <a:srgbClr val="003974"/>
              </a:buClr>
              <a:buSzPct val="100000"/>
              <a:buFont typeface="Arial" panose="020B0604020202020204" pitchFamily="34" charset="0"/>
              <a:buNone/>
              <a:defRPr sz="2000" b="0" i="0" u="none" strike="noStrike" cap="none">
                <a:solidFill>
                  <a:schemeClr val="accent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  <a:sym typeface="Verdana"/>
              </a:defRPr>
            </a:lvl1pPr>
            <a:lvl2pPr marL="742950" marR="0" lvl="1" indent="-152400" algn="l" rtl="0">
              <a:spcBef>
                <a:spcPts val="560"/>
              </a:spcBef>
              <a:buClr>
                <a:srgbClr val="003974"/>
              </a:buClr>
              <a:buSzPct val="75000"/>
              <a:buFont typeface="Noto Sans Symbols"/>
              <a:buChar char="▪"/>
              <a:defRPr sz="2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143000" marR="0" lvl="2" indent="-76200" algn="l" rtl="0">
              <a:spcBef>
                <a:spcPts val="480"/>
              </a:spcBef>
              <a:buClr>
                <a:srgbClr val="003974"/>
              </a:buClr>
              <a:buSzPct val="100000"/>
              <a:buFont typeface="Noto Sans Symbols"/>
              <a:buChar char="•"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600200" marR="0" lvl="3" indent="-133350" algn="l" rtl="0">
              <a:spcBef>
                <a:spcPts val="400"/>
              </a:spcBef>
              <a:buClr>
                <a:srgbClr val="003974"/>
              </a:buClr>
              <a:buSzPct val="75000"/>
              <a:buFont typeface="Courier New"/>
              <a:buChar char="o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060575" marR="0" lvl="4" indent="-104775" algn="l" rtl="0">
              <a:spcBef>
                <a:spcPts val="400"/>
              </a:spcBef>
              <a:buClr>
                <a:srgbClr val="003974"/>
              </a:buClr>
              <a:buSzPct val="100000"/>
              <a:buFont typeface="Calibri"/>
              <a:buChar char="­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r>
              <a:rPr lang="en-US" dirty="0"/>
              <a:t>Click to add text</a:t>
            </a:r>
            <a:endParaRPr dirty="0"/>
          </a:p>
        </p:txBody>
      </p:sp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FBA218D1-CF78-453B-9A38-7375B2EDCA73}"/>
              </a:ext>
            </a:extLst>
          </p:cNvPr>
          <p:cNvCxnSpPr>
            <a:cxnSpLocks/>
          </p:cNvCxnSpPr>
          <p:nvPr/>
        </p:nvCxnSpPr>
        <p:spPr>
          <a:xfrm>
            <a:off x="547437" y="1157668"/>
            <a:ext cx="838244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Picture 2">
            <a:extLst>
              <a:ext uri="{FF2B5EF4-FFF2-40B4-BE49-F238E27FC236}">
                <a16:creationId xmlns:a16="http://schemas.microsoft.com/office/drawing/2014/main" id="{85A2CAD7-5853-510F-2F4A-1A1B1599038B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5000"/>
          </a:blip>
          <a:stretch>
            <a:fillRect/>
          </a:stretch>
        </p:blipFill>
        <p:spPr>
          <a:xfrm>
            <a:off x="10177383" y="193557"/>
            <a:ext cx="1554495" cy="1519519"/>
          </a:xfrm>
          <a:prstGeom prst="rect">
            <a:avLst/>
          </a:prstGeom>
          <a:effectLst/>
        </p:spPr>
      </p:pic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16987C2A-430E-6F7C-18E6-1ABE95DD0DEE}"/>
              </a:ext>
            </a:extLst>
          </p:cNvPr>
          <p:cNvCxnSpPr>
            <a:cxnSpLocks/>
          </p:cNvCxnSpPr>
          <p:nvPr userDrawn="1"/>
        </p:nvCxnSpPr>
        <p:spPr>
          <a:xfrm>
            <a:off x="547437" y="1157668"/>
            <a:ext cx="838244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Picture 4">
            <a:extLst>
              <a:ext uri="{FF2B5EF4-FFF2-40B4-BE49-F238E27FC236}">
                <a16:creationId xmlns:a16="http://schemas.microsoft.com/office/drawing/2014/main" id="{8BE2436A-8CF1-D275-C2B2-0E99024CCC7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alphaModFix amt="5000"/>
          </a:blip>
          <a:stretch>
            <a:fillRect/>
          </a:stretch>
        </p:blipFill>
        <p:spPr>
          <a:xfrm>
            <a:off x="10177383" y="193557"/>
            <a:ext cx="1554495" cy="1519519"/>
          </a:xfrm>
          <a:prstGeom prst="rect">
            <a:avLst/>
          </a:prstGeom>
          <a:effectLst/>
        </p:spPr>
      </p:pic>
    </p:spTree>
    <p:extLst>
      <p:ext uri="{BB962C8B-B14F-4D97-AF65-F5344CB8AC3E}">
        <p14:creationId xmlns:p14="http://schemas.microsoft.com/office/powerpoint/2010/main" val="64558114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5" orient="horz" pos="2160" userDrawn="1">
          <p15:clr>
            <a:srgbClr val="FBAE40"/>
          </p15:clr>
        </p15:guide>
        <p15:guide id="6" pos="3840" userDrawn="1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 Column w Tan Side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jdelijke aanduiding voor tekst 6">
            <a:extLst>
              <a:ext uri="{FF2B5EF4-FFF2-40B4-BE49-F238E27FC236}">
                <a16:creationId xmlns:a16="http://schemas.microsoft.com/office/drawing/2014/main" id="{78DD381F-9F7C-4D97-2892-F660BB68C06C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452719" y="1887481"/>
            <a:ext cx="2235917" cy="1992858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accent2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ijdelijke aanduiding voor tekst 6">
            <a:extLst>
              <a:ext uri="{FF2B5EF4-FFF2-40B4-BE49-F238E27FC236}">
                <a16:creationId xmlns:a16="http://schemas.microsoft.com/office/drawing/2014/main" id="{744581BB-3788-A3E6-F8BA-1B09D9BA7890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>
          <a:xfrm>
            <a:off x="3469601" y="1887480"/>
            <a:ext cx="2235917" cy="1992858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accent2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grpSp>
        <p:nvGrpSpPr>
          <p:cNvPr id="22" name="Group 21">
            <a:extLst>
              <a:ext uri="{FF2B5EF4-FFF2-40B4-BE49-F238E27FC236}">
                <a16:creationId xmlns:a16="http://schemas.microsoft.com/office/drawing/2014/main" id="{8641DEE7-2DC6-C406-04F1-E56FE7530C45}"/>
              </a:ext>
            </a:extLst>
          </p:cNvPr>
          <p:cNvGrpSpPr/>
          <p:nvPr/>
        </p:nvGrpSpPr>
        <p:grpSpPr>
          <a:xfrm>
            <a:off x="3085572" y="1887480"/>
            <a:ext cx="6013812" cy="1992858"/>
            <a:chOff x="3085572" y="2034674"/>
            <a:chExt cx="6013812" cy="4177896"/>
          </a:xfrm>
        </p:grpSpPr>
        <p:cxnSp>
          <p:nvCxnSpPr>
            <p:cNvPr id="5" name="Straight Connector 4">
              <a:extLst>
                <a:ext uri="{FF2B5EF4-FFF2-40B4-BE49-F238E27FC236}">
                  <a16:creationId xmlns:a16="http://schemas.microsoft.com/office/drawing/2014/main" id="{2F478672-9AC4-1E44-8662-B75746CBBD57}"/>
                </a:ext>
              </a:extLst>
            </p:cNvPr>
            <p:cNvCxnSpPr>
              <a:cxnSpLocks/>
            </p:cNvCxnSpPr>
            <p:nvPr/>
          </p:nvCxnSpPr>
          <p:spPr>
            <a:xfrm>
              <a:off x="3085572" y="2034674"/>
              <a:ext cx="0" cy="4177896"/>
            </a:xfrm>
            <a:prstGeom prst="line">
              <a:avLst/>
            </a:prstGeom>
            <a:ln w="15875">
              <a:solidFill>
                <a:srgbClr val="ECDAB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C05EEA5B-9773-2C3A-AF9A-6283441138B8}"/>
                </a:ext>
              </a:extLst>
            </p:cNvPr>
            <p:cNvCxnSpPr>
              <a:cxnSpLocks/>
            </p:cNvCxnSpPr>
            <p:nvPr/>
          </p:nvCxnSpPr>
          <p:spPr>
            <a:xfrm>
              <a:off x="6096000" y="2034674"/>
              <a:ext cx="0" cy="4177896"/>
            </a:xfrm>
            <a:prstGeom prst="line">
              <a:avLst/>
            </a:prstGeom>
            <a:ln w="15875">
              <a:solidFill>
                <a:srgbClr val="ECDAB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288AB0BF-C50A-9F79-825B-C5B96A77EFC3}"/>
                </a:ext>
              </a:extLst>
            </p:cNvPr>
            <p:cNvCxnSpPr>
              <a:cxnSpLocks/>
            </p:cNvCxnSpPr>
            <p:nvPr/>
          </p:nvCxnSpPr>
          <p:spPr>
            <a:xfrm>
              <a:off x="9099384" y="2034674"/>
              <a:ext cx="0" cy="4177896"/>
            </a:xfrm>
            <a:prstGeom prst="line">
              <a:avLst/>
            </a:prstGeom>
            <a:ln w="15875">
              <a:solidFill>
                <a:srgbClr val="ECDAB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" name="Tijdelijke aanduiding voor tekst 6">
            <a:extLst>
              <a:ext uri="{FF2B5EF4-FFF2-40B4-BE49-F238E27FC236}">
                <a16:creationId xmlns:a16="http://schemas.microsoft.com/office/drawing/2014/main" id="{1CF6CCE2-A1A8-F17D-85F7-C811A8754822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6486483" y="1887480"/>
            <a:ext cx="2235917" cy="1992858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accent2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ijdelijke aanduiding voor tekst 6">
            <a:extLst>
              <a:ext uri="{FF2B5EF4-FFF2-40B4-BE49-F238E27FC236}">
                <a16:creationId xmlns:a16="http://schemas.microsoft.com/office/drawing/2014/main" id="{F210B540-E511-4F8A-9885-DC6DF75EAF2D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>
          <a:xfrm>
            <a:off x="9503364" y="1887480"/>
            <a:ext cx="2235917" cy="1992858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accent2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3D5F3929-538F-B782-CAE0-43F69960B916}"/>
              </a:ext>
            </a:extLst>
          </p:cNvPr>
          <p:cNvCxnSpPr>
            <a:cxnSpLocks/>
          </p:cNvCxnSpPr>
          <p:nvPr/>
        </p:nvCxnSpPr>
        <p:spPr>
          <a:xfrm>
            <a:off x="547437" y="1157668"/>
            <a:ext cx="838244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 Placeholder 5">
            <a:extLst>
              <a:ext uri="{FF2B5EF4-FFF2-40B4-BE49-F238E27FC236}">
                <a16:creationId xmlns:a16="http://schemas.microsoft.com/office/drawing/2014/main" id="{CBED0D51-5240-F4FA-E2A6-2D4F6843F970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52719" y="471464"/>
            <a:ext cx="11279160" cy="528948"/>
          </a:xfrm>
        </p:spPr>
        <p:txBody>
          <a:bodyPr>
            <a:noAutofit/>
          </a:bodyPr>
          <a:lstStyle>
            <a:lvl1pPr marL="0" indent="0" algn="l">
              <a:buNone/>
              <a:defRPr sz="3200" b="1" spc="-50" baseline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Title</a:t>
            </a:r>
          </a:p>
        </p:txBody>
      </p:sp>
      <p:pic>
        <p:nvPicPr>
          <p:cNvPr id="24" name="Picture 23">
            <a:extLst>
              <a:ext uri="{FF2B5EF4-FFF2-40B4-BE49-F238E27FC236}">
                <a16:creationId xmlns:a16="http://schemas.microsoft.com/office/drawing/2014/main" id="{43356BD5-93BC-6AE0-C548-307099148491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5000"/>
          </a:blip>
          <a:stretch>
            <a:fillRect/>
          </a:stretch>
        </p:blipFill>
        <p:spPr>
          <a:xfrm>
            <a:off x="10177383" y="193557"/>
            <a:ext cx="1554495" cy="1519519"/>
          </a:xfrm>
          <a:prstGeom prst="rect">
            <a:avLst/>
          </a:prstGeom>
          <a:effectLst/>
        </p:spPr>
      </p:pic>
      <p:sp>
        <p:nvSpPr>
          <p:cNvPr id="25" name="Rectangle 24">
            <a:extLst>
              <a:ext uri="{FF2B5EF4-FFF2-40B4-BE49-F238E27FC236}">
                <a16:creationId xmlns:a16="http://schemas.microsoft.com/office/drawing/2014/main" id="{208496EC-F44F-28DF-B3F3-F0DB63A2F91F}"/>
              </a:ext>
            </a:extLst>
          </p:cNvPr>
          <p:cNvSpPr/>
          <p:nvPr/>
        </p:nvSpPr>
        <p:spPr>
          <a:xfrm>
            <a:off x="452719" y="4273126"/>
            <a:ext cx="11286562" cy="2113407"/>
          </a:xfrm>
          <a:prstGeom prst="rect">
            <a:avLst/>
          </a:prstGeom>
          <a:solidFill>
            <a:schemeClr val="bg2"/>
          </a:solidFill>
          <a:ln w="19050">
            <a:solidFill>
              <a:srgbClr val="ECDAB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2"/>
              </a:solidFill>
            </a:endParaRPr>
          </a:p>
        </p:txBody>
      </p:sp>
      <p:sp>
        <p:nvSpPr>
          <p:cNvPr id="26" name="Text Placeholder 7">
            <a:extLst>
              <a:ext uri="{FF2B5EF4-FFF2-40B4-BE49-F238E27FC236}">
                <a16:creationId xmlns:a16="http://schemas.microsoft.com/office/drawing/2014/main" id="{4B6BD66C-6D42-2ECA-F39D-BC52EF695A30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773889" y="4609867"/>
            <a:ext cx="10656099" cy="375923"/>
          </a:xfrm>
        </p:spPr>
        <p:txBody>
          <a:bodyPr>
            <a:norm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Subtitle</a:t>
            </a:r>
          </a:p>
        </p:txBody>
      </p:sp>
      <p:sp>
        <p:nvSpPr>
          <p:cNvPr id="27" name="Text Placeholder 10">
            <a:extLst>
              <a:ext uri="{FF2B5EF4-FFF2-40B4-BE49-F238E27FC236}">
                <a16:creationId xmlns:a16="http://schemas.microsoft.com/office/drawing/2014/main" id="{29854D0D-0F81-2A4A-A9A0-F946551F28C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67956" y="5070231"/>
            <a:ext cx="10656087" cy="989446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47BD5782-5D56-A82A-3A01-C3AEEF349A89}"/>
              </a:ext>
            </a:extLst>
          </p:cNvPr>
          <p:cNvGrpSpPr/>
          <p:nvPr/>
        </p:nvGrpSpPr>
        <p:grpSpPr>
          <a:xfrm>
            <a:off x="3085572" y="1887480"/>
            <a:ext cx="6013812" cy="1992858"/>
            <a:chOff x="3085572" y="2034674"/>
            <a:chExt cx="6013812" cy="4177896"/>
          </a:xfrm>
        </p:grpSpPr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13B00DCF-40B5-81EB-8334-C16F5AC5D737}"/>
                </a:ext>
              </a:extLst>
            </p:cNvPr>
            <p:cNvCxnSpPr>
              <a:cxnSpLocks/>
            </p:cNvCxnSpPr>
            <p:nvPr/>
          </p:nvCxnSpPr>
          <p:spPr>
            <a:xfrm>
              <a:off x="3085572" y="2034674"/>
              <a:ext cx="0" cy="4177896"/>
            </a:xfrm>
            <a:prstGeom prst="line">
              <a:avLst/>
            </a:prstGeom>
            <a:ln w="15875">
              <a:solidFill>
                <a:srgbClr val="ECDAB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51DEF84F-9F45-5BAD-8320-288A8E51AE55}"/>
                </a:ext>
              </a:extLst>
            </p:cNvPr>
            <p:cNvCxnSpPr>
              <a:cxnSpLocks/>
            </p:cNvCxnSpPr>
            <p:nvPr/>
          </p:nvCxnSpPr>
          <p:spPr>
            <a:xfrm>
              <a:off x="6096000" y="2034674"/>
              <a:ext cx="0" cy="4177896"/>
            </a:xfrm>
            <a:prstGeom prst="line">
              <a:avLst/>
            </a:prstGeom>
            <a:ln w="15875">
              <a:solidFill>
                <a:srgbClr val="ECDAB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7E1FAE86-38E8-A671-FB91-D26606B6AD97}"/>
                </a:ext>
              </a:extLst>
            </p:cNvPr>
            <p:cNvCxnSpPr>
              <a:cxnSpLocks/>
            </p:cNvCxnSpPr>
            <p:nvPr/>
          </p:nvCxnSpPr>
          <p:spPr>
            <a:xfrm>
              <a:off x="9099384" y="2034674"/>
              <a:ext cx="0" cy="4177896"/>
            </a:xfrm>
            <a:prstGeom prst="line">
              <a:avLst/>
            </a:prstGeom>
            <a:ln w="15875">
              <a:solidFill>
                <a:srgbClr val="ECDAB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A98F2380-CC50-90A2-ACFD-8C69D2A6C9EF}"/>
              </a:ext>
            </a:extLst>
          </p:cNvPr>
          <p:cNvCxnSpPr>
            <a:cxnSpLocks/>
          </p:cNvCxnSpPr>
          <p:nvPr/>
        </p:nvCxnSpPr>
        <p:spPr>
          <a:xfrm>
            <a:off x="547437" y="1157668"/>
            <a:ext cx="838244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Rectangle 16">
            <a:extLst>
              <a:ext uri="{FF2B5EF4-FFF2-40B4-BE49-F238E27FC236}">
                <a16:creationId xmlns:a16="http://schemas.microsoft.com/office/drawing/2014/main" id="{5AEABB9F-BF2F-2336-D983-38636603E96E}"/>
              </a:ext>
            </a:extLst>
          </p:cNvPr>
          <p:cNvSpPr/>
          <p:nvPr/>
        </p:nvSpPr>
        <p:spPr>
          <a:xfrm>
            <a:off x="452719" y="4273126"/>
            <a:ext cx="11286562" cy="2113407"/>
          </a:xfrm>
          <a:prstGeom prst="rect">
            <a:avLst/>
          </a:prstGeom>
          <a:solidFill>
            <a:schemeClr val="bg2"/>
          </a:solidFill>
          <a:ln w="19050">
            <a:solidFill>
              <a:srgbClr val="ECDAB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2"/>
              </a:solidFill>
            </a:endParaRPr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791A1CD7-F9EC-1E78-4750-957B1B57CB7D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5000"/>
          </a:blip>
          <a:stretch>
            <a:fillRect/>
          </a:stretch>
        </p:blipFill>
        <p:spPr>
          <a:xfrm>
            <a:off x="10177383" y="193557"/>
            <a:ext cx="1554495" cy="1519519"/>
          </a:xfrm>
          <a:prstGeom prst="rect">
            <a:avLst/>
          </a:prstGeom>
          <a:effectLst/>
        </p:spPr>
      </p:pic>
      <p:sp>
        <p:nvSpPr>
          <p:cNvPr id="18" name="Text Placeholder 7">
            <a:extLst>
              <a:ext uri="{FF2B5EF4-FFF2-40B4-BE49-F238E27FC236}">
                <a16:creationId xmlns:a16="http://schemas.microsoft.com/office/drawing/2014/main" id="{FF4BBC73-7422-82EB-7877-7B956BEBE7F9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791823" y="4627800"/>
            <a:ext cx="10656099" cy="375923"/>
          </a:xfrm>
        </p:spPr>
        <p:txBody>
          <a:bodyPr>
            <a:normAutofit/>
          </a:bodyPr>
          <a:lstStyle>
            <a:lvl1pPr marL="0" indent="0">
              <a:buNone/>
              <a:defRPr sz="2400" b="1">
                <a:solidFill>
                  <a:srgbClr val="B49759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Subtitle</a:t>
            </a:r>
          </a:p>
        </p:txBody>
      </p:sp>
      <p:sp>
        <p:nvSpPr>
          <p:cNvPr id="19" name="Text Placeholder 10">
            <a:extLst>
              <a:ext uri="{FF2B5EF4-FFF2-40B4-BE49-F238E27FC236}">
                <a16:creationId xmlns:a16="http://schemas.microsoft.com/office/drawing/2014/main" id="{DED4540C-743F-298F-6537-5E2C050CC8C0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785890" y="5088164"/>
            <a:ext cx="10656087" cy="989446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grpSp>
        <p:nvGrpSpPr>
          <p:cNvPr id="20" name="Group 19">
            <a:extLst>
              <a:ext uri="{FF2B5EF4-FFF2-40B4-BE49-F238E27FC236}">
                <a16:creationId xmlns:a16="http://schemas.microsoft.com/office/drawing/2014/main" id="{4A022D43-D608-673B-2F3C-59E6B086B032}"/>
              </a:ext>
            </a:extLst>
          </p:cNvPr>
          <p:cNvGrpSpPr/>
          <p:nvPr userDrawn="1"/>
        </p:nvGrpSpPr>
        <p:grpSpPr>
          <a:xfrm>
            <a:off x="3085572" y="1887480"/>
            <a:ext cx="6013812" cy="1992858"/>
            <a:chOff x="3085572" y="2034674"/>
            <a:chExt cx="6013812" cy="4177896"/>
          </a:xfrm>
        </p:grpSpPr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E5DA6BC4-EDED-197A-8FE3-A89515B5AA4A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3085572" y="2034674"/>
              <a:ext cx="0" cy="4177896"/>
            </a:xfrm>
            <a:prstGeom prst="line">
              <a:avLst/>
            </a:prstGeom>
            <a:ln w="15875">
              <a:solidFill>
                <a:srgbClr val="ECDAB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277F6F45-7DB8-95E4-F7EA-707C1A2DC0A0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6096000" y="2034674"/>
              <a:ext cx="0" cy="4177896"/>
            </a:xfrm>
            <a:prstGeom prst="line">
              <a:avLst/>
            </a:prstGeom>
            <a:ln w="15875">
              <a:solidFill>
                <a:srgbClr val="ECDAB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C5F6FADC-1793-6ABD-037F-EEFA13B59E1B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9099384" y="2034674"/>
              <a:ext cx="0" cy="4177896"/>
            </a:xfrm>
            <a:prstGeom prst="line">
              <a:avLst/>
            </a:prstGeom>
            <a:ln w="15875">
              <a:solidFill>
                <a:srgbClr val="ECDAB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1F81A729-0A04-764D-BA92-F14C2504BDC9}"/>
              </a:ext>
            </a:extLst>
          </p:cNvPr>
          <p:cNvCxnSpPr>
            <a:cxnSpLocks/>
          </p:cNvCxnSpPr>
          <p:nvPr userDrawn="1"/>
        </p:nvCxnSpPr>
        <p:spPr>
          <a:xfrm>
            <a:off x="547437" y="1157668"/>
            <a:ext cx="838244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Rectangle 29">
            <a:extLst>
              <a:ext uri="{FF2B5EF4-FFF2-40B4-BE49-F238E27FC236}">
                <a16:creationId xmlns:a16="http://schemas.microsoft.com/office/drawing/2014/main" id="{20DC8357-F16F-F673-D2E0-53B306836036}"/>
              </a:ext>
            </a:extLst>
          </p:cNvPr>
          <p:cNvSpPr/>
          <p:nvPr userDrawn="1"/>
        </p:nvSpPr>
        <p:spPr>
          <a:xfrm>
            <a:off x="452719" y="4273126"/>
            <a:ext cx="11286562" cy="2113407"/>
          </a:xfrm>
          <a:prstGeom prst="rect">
            <a:avLst/>
          </a:prstGeom>
          <a:solidFill>
            <a:schemeClr val="bg2"/>
          </a:solidFill>
          <a:ln w="19050">
            <a:solidFill>
              <a:srgbClr val="ECDAB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2"/>
              </a:solidFill>
            </a:endParaRPr>
          </a:p>
        </p:txBody>
      </p:sp>
      <p:pic>
        <p:nvPicPr>
          <p:cNvPr id="31" name="Picture 30">
            <a:extLst>
              <a:ext uri="{FF2B5EF4-FFF2-40B4-BE49-F238E27FC236}">
                <a16:creationId xmlns:a16="http://schemas.microsoft.com/office/drawing/2014/main" id="{BFED3BA4-D961-1426-B9C5-51C3F725A1D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alphaModFix amt="5000"/>
          </a:blip>
          <a:stretch>
            <a:fillRect/>
          </a:stretch>
        </p:blipFill>
        <p:spPr>
          <a:xfrm>
            <a:off x="10177383" y="193557"/>
            <a:ext cx="1554495" cy="1519519"/>
          </a:xfrm>
          <a:prstGeom prst="rect">
            <a:avLst/>
          </a:prstGeom>
          <a:effectLst/>
        </p:spPr>
      </p:pic>
    </p:spTree>
    <p:extLst>
      <p:ext uri="{BB962C8B-B14F-4D97-AF65-F5344CB8AC3E}">
        <p14:creationId xmlns:p14="http://schemas.microsoft.com/office/powerpoint/2010/main" val="336111075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ho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jdelijke aanduiding voor afbeelding 15">
            <a:extLst>
              <a:ext uri="{FF2B5EF4-FFF2-40B4-BE49-F238E27FC236}">
                <a16:creationId xmlns:a16="http://schemas.microsoft.com/office/drawing/2014/main" id="{E65FE1A7-1110-A76D-BA9B-5E4DFD03716D}"/>
              </a:ext>
            </a:extLst>
          </p:cNvPr>
          <p:cNvSpPr>
            <a:spLocks noGrp="1"/>
          </p:cNvSpPr>
          <p:nvPr>
            <p:ph type="pic" sz="quarter" idx="30" hasCustomPrompt="1"/>
          </p:nvPr>
        </p:nvSpPr>
        <p:spPr>
          <a:xfrm>
            <a:off x="-104317" y="1965718"/>
            <a:ext cx="4104205" cy="4246854"/>
          </a:xfrm>
          <a:solidFill>
            <a:schemeClr val="bg1">
              <a:lumMod val="95000"/>
            </a:schemeClr>
          </a:solidFill>
        </p:spPr>
        <p:txBody>
          <a:bodyPr anchor="ctr" anchorCtr="0">
            <a:normAutofit/>
          </a:bodyPr>
          <a:lstStyle>
            <a:lvl1pPr marL="0" marR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800" b="0" baseline="0">
                <a:solidFill>
                  <a:schemeClr val="bg1">
                    <a:lumMod val="6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nl-BE" dirty="0"/>
              <a:t>Click to insert picture</a:t>
            </a:r>
          </a:p>
        </p:txBody>
      </p:sp>
      <p:sp>
        <p:nvSpPr>
          <p:cNvPr id="11" name="Tijdelijke aanduiding voor afbeelding 15">
            <a:extLst>
              <a:ext uri="{FF2B5EF4-FFF2-40B4-BE49-F238E27FC236}">
                <a16:creationId xmlns:a16="http://schemas.microsoft.com/office/drawing/2014/main" id="{B47FE1AD-3C7D-4048-2D7E-01B9D3A0E74E}"/>
              </a:ext>
            </a:extLst>
          </p:cNvPr>
          <p:cNvSpPr>
            <a:spLocks noGrp="1"/>
          </p:cNvSpPr>
          <p:nvPr>
            <p:ph type="pic" sz="quarter" idx="31" hasCustomPrompt="1"/>
          </p:nvPr>
        </p:nvSpPr>
        <p:spPr>
          <a:xfrm>
            <a:off x="4159623" y="1965718"/>
            <a:ext cx="3863789" cy="4246854"/>
          </a:xfrm>
          <a:solidFill>
            <a:schemeClr val="bg1">
              <a:lumMod val="9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1800" b="0" baseline="0">
                <a:solidFill>
                  <a:schemeClr val="bg1">
                    <a:lumMod val="6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nl-BE" dirty="0"/>
              <a:t>Click to insert picture</a:t>
            </a:r>
          </a:p>
        </p:txBody>
      </p:sp>
      <p:sp>
        <p:nvSpPr>
          <p:cNvPr id="12" name="Tijdelijke aanduiding voor afbeelding 15">
            <a:extLst>
              <a:ext uri="{FF2B5EF4-FFF2-40B4-BE49-F238E27FC236}">
                <a16:creationId xmlns:a16="http://schemas.microsoft.com/office/drawing/2014/main" id="{BDE89A8E-1091-1F88-F049-0DDD6B1C526C}"/>
              </a:ext>
            </a:extLst>
          </p:cNvPr>
          <p:cNvSpPr>
            <a:spLocks noGrp="1"/>
          </p:cNvSpPr>
          <p:nvPr>
            <p:ph type="pic" sz="quarter" idx="32" hasCustomPrompt="1"/>
          </p:nvPr>
        </p:nvSpPr>
        <p:spPr>
          <a:xfrm>
            <a:off x="8174181" y="1965718"/>
            <a:ext cx="4104205" cy="4246854"/>
          </a:xfrm>
          <a:solidFill>
            <a:schemeClr val="bg1">
              <a:lumMod val="9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1800" b="0" baseline="0">
                <a:solidFill>
                  <a:schemeClr val="bg1">
                    <a:lumMod val="6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nl-BE" dirty="0"/>
              <a:t>Click to insert picture</a:t>
            </a:r>
          </a:p>
        </p:txBody>
      </p:sp>
      <p:sp>
        <p:nvSpPr>
          <p:cNvPr id="3" name="Text Placeholder 5">
            <a:extLst>
              <a:ext uri="{FF2B5EF4-FFF2-40B4-BE49-F238E27FC236}">
                <a16:creationId xmlns:a16="http://schemas.microsoft.com/office/drawing/2014/main" id="{908023A3-BEBD-8AE7-6CF5-39FD0C1602A0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52719" y="471464"/>
            <a:ext cx="11288942" cy="528948"/>
          </a:xfrm>
        </p:spPr>
        <p:txBody>
          <a:bodyPr>
            <a:noAutofit/>
          </a:bodyPr>
          <a:lstStyle>
            <a:lvl1pPr marL="0" indent="0" algn="l">
              <a:buNone/>
              <a:defRPr sz="3200" b="1" spc="-50" baseline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Title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A83D4270-FC4B-76A0-096B-6557BC96D423}"/>
              </a:ext>
            </a:extLst>
          </p:cNvPr>
          <p:cNvCxnSpPr>
            <a:cxnSpLocks/>
          </p:cNvCxnSpPr>
          <p:nvPr/>
        </p:nvCxnSpPr>
        <p:spPr>
          <a:xfrm>
            <a:off x="547437" y="1157668"/>
            <a:ext cx="838244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5">
            <a:extLst>
              <a:ext uri="{FF2B5EF4-FFF2-40B4-BE49-F238E27FC236}">
                <a16:creationId xmlns:a16="http://schemas.microsoft.com/office/drawing/2014/main" id="{C294F1A2-0CA7-246A-8BCB-52789E2BD790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5000"/>
          </a:blip>
          <a:stretch>
            <a:fillRect/>
          </a:stretch>
        </p:blipFill>
        <p:spPr>
          <a:xfrm>
            <a:off x="10177383" y="193557"/>
            <a:ext cx="1554495" cy="1519519"/>
          </a:xfrm>
          <a:prstGeom prst="rect">
            <a:avLst/>
          </a:prstGeom>
          <a:effectLst/>
        </p:spPr>
      </p:pic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86993095-5359-3683-A1D3-828A99DFB253}"/>
              </a:ext>
            </a:extLst>
          </p:cNvPr>
          <p:cNvCxnSpPr>
            <a:cxnSpLocks/>
          </p:cNvCxnSpPr>
          <p:nvPr/>
        </p:nvCxnSpPr>
        <p:spPr>
          <a:xfrm>
            <a:off x="547437" y="1157668"/>
            <a:ext cx="838244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Picture 3">
            <a:extLst>
              <a:ext uri="{FF2B5EF4-FFF2-40B4-BE49-F238E27FC236}">
                <a16:creationId xmlns:a16="http://schemas.microsoft.com/office/drawing/2014/main" id="{11C3CAAF-692F-A7F6-AF9E-3FAAA40A492F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5000"/>
          </a:blip>
          <a:stretch>
            <a:fillRect/>
          </a:stretch>
        </p:blipFill>
        <p:spPr>
          <a:xfrm>
            <a:off x="10177383" y="193557"/>
            <a:ext cx="1554495" cy="1519519"/>
          </a:xfrm>
          <a:prstGeom prst="rect">
            <a:avLst/>
          </a:prstGeom>
          <a:effectLst/>
        </p:spPr>
      </p:pic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88C2686A-19D9-044C-84DA-E1551324667C}"/>
              </a:ext>
            </a:extLst>
          </p:cNvPr>
          <p:cNvCxnSpPr>
            <a:cxnSpLocks/>
          </p:cNvCxnSpPr>
          <p:nvPr userDrawn="1"/>
        </p:nvCxnSpPr>
        <p:spPr>
          <a:xfrm>
            <a:off x="547437" y="1157668"/>
            <a:ext cx="838244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Picture 7">
            <a:extLst>
              <a:ext uri="{FF2B5EF4-FFF2-40B4-BE49-F238E27FC236}">
                <a16:creationId xmlns:a16="http://schemas.microsoft.com/office/drawing/2014/main" id="{FD73708F-E54E-8883-3E51-F1E591EF450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alphaModFix amt="5000"/>
          </a:blip>
          <a:stretch>
            <a:fillRect/>
          </a:stretch>
        </p:blipFill>
        <p:spPr>
          <a:xfrm>
            <a:off x="10177383" y="193557"/>
            <a:ext cx="1554495" cy="1519519"/>
          </a:xfrm>
          <a:prstGeom prst="rect">
            <a:avLst/>
          </a:prstGeom>
          <a:effectLst/>
        </p:spPr>
      </p:pic>
    </p:spTree>
    <p:extLst>
      <p:ext uri="{BB962C8B-B14F-4D97-AF65-F5344CB8AC3E}">
        <p14:creationId xmlns:p14="http://schemas.microsoft.com/office/powerpoint/2010/main" val="41995453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2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2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  <p:bldP spid="12" grpId="0" animBg="1"/>
    </p:bldLst>
  </p:timing>
  <p:extLst>
    <p:ext uri="{DCECCB84-F9BA-43D5-87BE-67443E8EF086}">
      <p15:sldGuideLst xmlns:p15="http://schemas.microsoft.com/office/powerpoint/2012/main">
        <p15:guide id="5" orient="horz" pos="2160" userDrawn="1">
          <p15:clr>
            <a:srgbClr val="FBAE40"/>
          </p15:clr>
        </p15:guide>
        <p15:guide id="6" pos="3840" userDrawn="1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Thumbnails w Captio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>
            <a:extLst>
              <a:ext uri="{FF2B5EF4-FFF2-40B4-BE49-F238E27FC236}">
                <a16:creationId xmlns:a16="http://schemas.microsoft.com/office/drawing/2014/main" id="{461C5229-48D4-DF68-AC34-351B32BC7021}"/>
              </a:ext>
            </a:extLst>
          </p:cNvPr>
          <p:cNvGrpSpPr/>
          <p:nvPr/>
        </p:nvGrpSpPr>
        <p:grpSpPr>
          <a:xfrm>
            <a:off x="4159625" y="2034674"/>
            <a:ext cx="3863788" cy="4102465"/>
            <a:chOff x="4159625" y="2034674"/>
            <a:chExt cx="3863788" cy="4177896"/>
          </a:xfrm>
        </p:grpSpPr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BA882220-7032-9E62-8985-529F63941BEE}"/>
                </a:ext>
              </a:extLst>
            </p:cNvPr>
            <p:cNvCxnSpPr>
              <a:cxnSpLocks/>
            </p:cNvCxnSpPr>
            <p:nvPr/>
          </p:nvCxnSpPr>
          <p:spPr>
            <a:xfrm>
              <a:off x="4159625" y="2034674"/>
              <a:ext cx="0" cy="4177896"/>
            </a:xfrm>
            <a:prstGeom prst="line">
              <a:avLst/>
            </a:prstGeom>
            <a:ln w="15875">
              <a:solidFill>
                <a:srgbClr val="ECDAB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D0696AFA-3B5A-6496-3C3C-08605DEA1489}"/>
                </a:ext>
              </a:extLst>
            </p:cNvPr>
            <p:cNvCxnSpPr>
              <a:cxnSpLocks/>
            </p:cNvCxnSpPr>
            <p:nvPr/>
          </p:nvCxnSpPr>
          <p:spPr>
            <a:xfrm>
              <a:off x="8023413" y="2034674"/>
              <a:ext cx="0" cy="4177896"/>
            </a:xfrm>
            <a:prstGeom prst="line">
              <a:avLst/>
            </a:prstGeom>
            <a:ln w="15875">
              <a:solidFill>
                <a:srgbClr val="ECDAB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8" name="Tijdelijke aanduiding voor tekst 6">
            <a:extLst>
              <a:ext uri="{FF2B5EF4-FFF2-40B4-BE49-F238E27FC236}">
                <a16:creationId xmlns:a16="http://schemas.microsoft.com/office/drawing/2014/main" id="{045EC0A2-A0AD-B2B1-E318-C9B6137BFDF0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595299" y="4629864"/>
            <a:ext cx="3234226" cy="445790"/>
          </a:xfrm>
        </p:spPr>
        <p:txBody>
          <a:bodyPr>
            <a:normAutofit/>
          </a:bodyPr>
          <a:lstStyle>
            <a:lvl1pPr marL="0" indent="0" algn="ctr">
              <a:buNone/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nl-BE" dirty="0"/>
              <a:t>Item 1</a:t>
            </a:r>
          </a:p>
        </p:txBody>
      </p:sp>
      <p:sp>
        <p:nvSpPr>
          <p:cNvPr id="7" name="Tijdelijke aanduiding voor tekst 6">
            <a:extLst>
              <a:ext uri="{FF2B5EF4-FFF2-40B4-BE49-F238E27FC236}">
                <a16:creationId xmlns:a16="http://schemas.microsoft.com/office/drawing/2014/main" id="{D63C1CDF-BAB4-AFB9-9EE1-32717B93AC93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477017" y="4629864"/>
            <a:ext cx="3234226" cy="445790"/>
          </a:xfrm>
        </p:spPr>
        <p:txBody>
          <a:bodyPr>
            <a:normAutofit/>
          </a:bodyPr>
          <a:lstStyle>
            <a:lvl1pPr marL="0" indent="0" algn="ctr">
              <a:buNone/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nl-BE" dirty="0"/>
              <a:t>Item 2</a:t>
            </a:r>
          </a:p>
        </p:txBody>
      </p:sp>
      <p:sp>
        <p:nvSpPr>
          <p:cNvPr id="11" name="Tijdelijke aanduiding voor tekst 6">
            <a:extLst>
              <a:ext uri="{FF2B5EF4-FFF2-40B4-BE49-F238E27FC236}">
                <a16:creationId xmlns:a16="http://schemas.microsoft.com/office/drawing/2014/main" id="{DA35603A-C40E-090A-806E-5742BA02925E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8367699" y="4629864"/>
            <a:ext cx="3234226" cy="445790"/>
          </a:xfrm>
        </p:spPr>
        <p:txBody>
          <a:bodyPr>
            <a:normAutofit/>
          </a:bodyPr>
          <a:lstStyle>
            <a:lvl1pPr marL="0" indent="0" algn="ctr">
              <a:buNone/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nl-BE" dirty="0"/>
              <a:t>Item 3</a:t>
            </a:r>
          </a:p>
        </p:txBody>
      </p:sp>
      <p:sp>
        <p:nvSpPr>
          <p:cNvPr id="3" name="Text Placeholder 5">
            <a:extLst>
              <a:ext uri="{FF2B5EF4-FFF2-40B4-BE49-F238E27FC236}">
                <a16:creationId xmlns:a16="http://schemas.microsoft.com/office/drawing/2014/main" id="{F9371C19-4380-0850-8256-B10EAFE1916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52719" y="471464"/>
            <a:ext cx="11279160" cy="528948"/>
          </a:xfrm>
        </p:spPr>
        <p:txBody>
          <a:bodyPr>
            <a:noAutofit/>
          </a:bodyPr>
          <a:lstStyle>
            <a:lvl1pPr marL="0" indent="0" algn="l">
              <a:buNone/>
              <a:defRPr sz="3200" b="1" spc="-50" baseline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Title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5901C9A4-DD90-4FDF-976E-3C151B9A0CDF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5000"/>
          </a:blip>
          <a:stretch>
            <a:fillRect/>
          </a:stretch>
        </p:blipFill>
        <p:spPr>
          <a:xfrm>
            <a:off x="10177383" y="193557"/>
            <a:ext cx="1554495" cy="1519519"/>
          </a:xfrm>
          <a:prstGeom prst="rect">
            <a:avLst/>
          </a:prstGeom>
          <a:effectLst/>
        </p:spPr>
      </p:pic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72E743CE-C835-64C2-A4ED-139B940FD666}"/>
              </a:ext>
            </a:extLst>
          </p:cNvPr>
          <p:cNvCxnSpPr>
            <a:cxnSpLocks/>
          </p:cNvCxnSpPr>
          <p:nvPr/>
        </p:nvCxnSpPr>
        <p:spPr>
          <a:xfrm>
            <a:off x="547437" y="1157668"/>
            <a:ext cx="838244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4E27E924-D56B-CDC4-2B24-2C4F08230BB4}"/>
              </a:ext>
            </a:extLst>
          </p:cNvPr>
          <p:cNvSpPr>
            <a:spLocks noGrp="1"/>
          </p:cNvSpPr>
          <p:nvPr>
            <p:ph type="pic" sz="quarter" idx="22" hasCustomPrompt="1"/>
          </p:nvPr>
        </p:nvSpPr>
        <p:spPr>
          <a:xfrm>
            <a:off x="1283547" y="2494569"/>
            <a:ext cx="1868861" cy="1868861"/>
          </a:xfrm>
          <a:custGeom>
            <a:avLst/>
            <a:gdLst>
              <a:gd name="connsiteX0" fmla="*/ 927847 w 1855694"/>
              <a:gd name="connsiteY0" fmla="*/ 0 h 1855694"/>
              <a:gd name="connsiteX1" fmla="*/ 1855694 w 1855694"/>
              <a:gd name="connsiteY1" fmla="*/ 927847 h 1855694"/>
              <a:gd name="connsiteX2" fmla="*/ 927847 w 1855694"/>
              <a:gd name="connsiteY2" fmla="*/ 1855694 h 1855694"/>
              <a:gd name="connsiteX3" fmla="*/ 0 w 1855694"/>
              <a:gd name="connsiteY3" fmla="*/ 927847 h 1855694"/>
              <a:gd name="connsiteX4" fmla="*/ 927847 w 1855694"/>
              <a:gd name="connsiteY4" fmla="*/ 0 h 18556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55694" h="1855694">
                <a:moveTo>
                  <a:pt x="927847" y="0"/>
                </a:moveTo>
                <a:cubicBezTo>
                  <a:pt x="1440283" y="0"/>
                  <a:pt x="1855694" y="415411"/>
                  <a:pt x="1855694" y="927847"/>
                </a:cubicBezTo>
                <a:cubicBezTo>
                  <a:pt x="1855694" y="1440283"/>
                  <a:pt x="1440283" y="1855694"/>
                  <a:pt x="927847" y="1855694"/>
                </a:cubicBezTo>
                <a:cubicBezTo>
                  <a:pt x="415411" y="1855694"/>
                  <a:pt x="0" y="1440283"/>
                  <a:pt x="0" y="927847"/>
                </a:cubicBezTo>
                <a:cubicBezTo>
                  <a:pt x="0" y="415411"/>
                  <a:pt x="415411" y="0"/>
                  <a:pt x="927847" y="0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marL="0" marR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40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nl-BE" dirty="0"/>
              <a:t>Click to insert picture</a:t>
            </a:r>
          </a:p>
        </p:txBody>
      </p:sp>
      <p:sp>
        <p:nvSpPr>
          <p:cNvPr id="21" name="Picture Placeholder 20">
            <a:extLst>
              <a:ext uri="{FF2B5EF4-FFF2-40B4-BE49-F238E27FC236}">
                <a16:creationId xmlns:a16="http://schemas.microsoft.com/office/drawing/2014/main" id="{779E4864-F8D9-7D57-FBB0-E95D781C8EB6}"/>
              </a:ext>
            </a:extLst>
          </p:cNvPr>
          <p:cNvSpPr>
            <a:spLocks noGrp="1"/>
          </p:cNvSpPr>
          <p:nvPr>
            <p:ph type="pic" sz="quarter" idx="37" hasCustomPrompt="1"/>
          </p:nvPr>
        </p:nvSpPr>
        <p:spPr>
          <a:xfrm>
            <a:off x="5216639" y="2494569"/>
            <a:ext cx="1868861" cy="1868861"/>
          </a:xfrm>
          <a:custGeom>
            <a:avLst/>
            <a:gdLst>
              <a:gd name="connsiteX0" fmla="*/ 927847 w 1855694"/>
              <a:gd name="connsiteY0" fmla="*/ 0 h 1855694"/>
              <a:gd name="connsiteX1" fmla="*/ 1855694 w 1855694"/>
              <a:gd name="connsiteY1" fmla="*/ 927847 h 1855694"/>
              <a:gd name="connsiteX2" fmla="*/ 927847 w 1855694"/>
              <a:gd name="connsiteY2" fmla="*/ 1855694 h 1855694"/>
              <a:gd name="connsiteX3" fmla="*/ 0 w 1855694"/>
              <a:gd name="connsiteY3" fmla="*/ 927847 h 1855694"/>
              <a:gd name="connsiteX4" fmla="*/ 927847 w 1855694"/>
              <a:gd name="connsiteY4" fmla="*/ 0 h 18556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55694" h="1855694">
                <a:moveTo>
                  <a:pt x="927847" y="0"/>
                </a:moveTo>
                <a:cubicBezTo>
                  <a:pt x="1440283" y="0"/>
                  <a:pt x="1855694" y="415411"/>
                  <a:pt x="1855694" y="927847"/>
                </a:cubicBezTo>
                <a:cubicBezTo>
                  <a:pt x="1855694" y="1440283"/>
                  <a:pt x="1440283" y="1855694"/>
                  <a:pt x="927847" y="1855694"/>
                </a:cubicBezTo>
                <a:cubicBezTo>
                  <a:pt x="415411" y="1855694"/>
                  <a:pt x="0" y="1440283"/>
                  <a:pt x="0" y="927847"/>
                </a:cubicBezTo>
                <a:cubicBezTo>
                  <a:pt x="0" y="415411"/>
                  <a:pt x="415411" y="0"/>
                  <a:pt x="927847" y="0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marL="0" marR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40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nl-BE" dirty="0"/>
              <a:t>Click to insert picture</a:t>
            </a:r>
          </a:p>
        </p:txBody>
      </p:sp>
      <p:sp>
        <p:nvSpPr>
          <p:cNvPr id="22" name="Picture Placeholder 21">
            <a:extLst>
              <a:ext uri="{FF2B5EF4-FFF2-40B4-BE49-F238E27FC236}">
                <a16:creationId xmlns:a16="http://schemas.microsoft.com/office/drawing/2014/main" id="{FDC0CA06-6138-260F-C0C8-52F76A1CD98E}"/>
              </a:ext>
            </a:extLst>
          </p:cNvPr>
          <p:cNvSpPr>
            <a:spLocks noGrp="1"/>
          </p:cNvSpPr>
          <p:nvPr>
            <p:ph type="pic" sz="quarter" idx="38" hasCustomPrompt="1"/>
          </p:nvPr>
        </p:nvSpPr>
        <p:spPr>
          <a:xfrm>
            <a:off x="9067670" y="2494569"/>
            <a:ext cx="1868861" cy="1868861"/>
          </a:xfrm>
          <a:custGeom>
            <a:avLst/>
            <a:gdLst>
              <a:gd name="connsiteX0" fmla="*/ 927847 w 1855694"/>
              <a:gd name="connsiteY0" fmla="*/ 0 h 1855694"/>
              <a:gd name="connsiteX1" fmla="*/ 1855694 w 1855694"/>
              <a:gd name="connsiteY1" fmla="*/ 927847 h 1855694"/>
              <a:gd name="connsiteX2" fmla="*/ 927847 w 1855694"/>
              <a:gd name="connsiteY2" fmla="*/ 1855694 h 1855694"/>
              <a:gd name="connsiteX3" fmla="*/ 0 w 1855694"/>
              <a:gd name="connsiteY3" fmla="*/ 927847 h 1855694"/>
              <a:gd name="connsiteX4" fmla="*/ 927847 w 1855694"/>
              <a:gd name="connsiteY4" fmla="*/ 0 h 18556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55694" h="1855694">
                <a:moveTo>
                  <a:pt x="927847" y="0"/>
                </a:moveTo>
                <a:cubicBezTo>
                  <a:pt x="1440283" y="0"/>
                  <a:pt x="1855694" y="415411"/>
                  <a:pt x="1855694" y="927847"/>
                </a:cubicBezTo>
                <a:cubicBezTo>
                  <a:pt x="1855694" y="1440283"/>
                  <a:pt x="1440283" y="1855694"/>
                  <a:pt x="927847" y="1855694"/>
                </a:cubicBezTo>
                <a:cubicBezTo>
                  <a:pt x="415411" y="1855694"/>
                  <a:pt x="0" y="1440283"/>
                  <a:pt x="0" y="927847"/>
                </a:cubicBezTo>
                <a:cubicBezTo>
                  <a:pt x="0" y="415411"/>
                  <a:pt x="415411" y="0"/>
                  <a:pt x="927847" y="0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marL="0" marR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40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nl-BE" dirty="0"/>
              <a:t>Click to insert picture</a:t>
            </a: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C64DF829-4FC9-4966-8523-F22ADB229EEB}"/>
              </a:ext>
            </a:extLst>
          </p:cNvPr>
          <p:cNvGrpSpPr/>
          <p:nvPr/>
        </p:nvGrpSpPr>
        <p:grpSpPr>
          <a:xfrm>
            <a:off x="4159625" y="2034674"/>
            <a:ext cx="3863788" cy="4102465"/>
            <a:chOff x="4159625" y="2034674"/>
            <a:chExt cx="3863788" cy="4177896"/>
          </a:xfrm>
        </p:grpSpPr>
        <p:cxnSp>
          <p:nvCxnSpPr>
            <p:cNvPr id="4" name="Straight Connector 3">
              <a:extLst>
                <a:ext uri="{FF2B5EF4-FFF2-40B4-BE49-F238E27FC236}">
                  <a16:creationId xmlns:a16="http://schemas.microsoft.com/office/drawing/2014/main" id="{95603550-827A-73C8-42CF-2A2E2C869002}"/>
                </a:ext>
              </a:extLst>
            </p:cNvPr>
            <p:cNvCxnSpPr>
              <a:cxnSpLocks/>
            </p:cNvCxnSpPr>
            <p:nvPr/>
          </p:nvCxnSpPr>
          <p:spPr>
            <a:xfrm>
              <a:off x="4159625" y="2034674"/>
              <a:ext cx="0" cy="4177896"/>
            </a:xfrm>
            <a:prstGeom prst="line">
              <a:avLst/>
            </a:prstGeom>
            <a:ln w="15875">
              <a:solidFill>
                <a:srgbClr val="ECDAB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" name="Straight Connector 4">
              <a:extLst>
                <a:ext uri="{FF2B5EF4-FFF2-40B4-BE49-F238E27FC236}">
                  <a16:creationId xmlns:a16="http://schemas.microsoft.com/office/drawing/2014/main" id="{24189E06-825A-3A7A-103E-00451125784D}"/>
                </a:ext>
              </a:extLst>
            </p:cNvPr>
            <p:cNvCxnSpPr>
              <a:cxnSpLocks/>
            </p:cNvCxnSpPr>
            <p:nvPr/>
          </p:nvCxnSpPr>
          <p:spPr>
            <a:xfrm>
              <a:off x="8023413" y="2034674"/>
              <a:ext cx="0" cy="4177896"/>
            </a:xfrm>
            <a:prstGeom prst="line">
              <a:avLst/>
            </a:prstGeom>
            <a:ln w="15875">
              <a:solidFill>
                <a:srgbClr val="ECDAB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6" name="Picture 5">
            <a:extLst>
              <a:ext uri="{FF2B5EF4-FFF2-40B4-BE49-F238E27FC236}">
                <a16:creationId xmlns:a16="http://schemas.microsoft.com/office/drawing/2014/main" id="{A429E0FF-9C70-2FF2-18D3-A655BFD4E4B8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5000"/>
          </a:blip>
          <a:stretch>
            <a:fillRect/>
          </a:stretch>
        </p:blipFill>
        <p:spPr>
          <a:xfrm>
            <a:off x="10177383" y="193557"/>
            <a:ext cx="1554495" cy="1519519"/>
          </a:xfrm>
          <a:prstGeom prst="rect">
            <a:avLst/>
          </a:prstGeom>
          <a:effectLst/>
        </p:spPr>
      </p:pic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41F0E114-97A7-5F7F-5BF8-EB2CE69FBB77}"/>
              </a:ext>
            </a:extLst>
          </p:cNvPr>
          <p:cNvCxnSpPr>
            <a:cxnSpLocks/>
          </p:cNvCxnSpPr>
          <p:nvPr/>
        </p:nvCxnSpPr>
        <p:spPr>
          <a:xfrm>
            <a:off x="547437" y="1157668"/>
            <a:ext cx="838244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0" name="Group 9">
            <a:extLst>
              <a:ext uri="{FF2B5EF4-FFF2-40B4-BE49-F238E27FC236}">
                <a16:creationId xmlns:a16="http://schemas.microsoft.com/office/drawing/2014/main" id="{51AF5C0A-348A-246C-5A5B-A0A8C714408C}"/>
              </a:ext>
            </a:extLst>
          </p:cNvPr>
          <p:cNvGrpSpPr/>
          <p:nvPr userDrawn="1"/>
        </p:nvGrpSpPr>
        <p:grpSpPr>
          <a:xfrm>
            <a:off x="4159625" y="2034674"/>
            <a:ext cx="3863788" cy="4102465"/>
            <a:chOff x="4159625" y="2034674"/>
            <a:chExt cx="3863788" cy="4177896"/>
          </a:xfrm>
        </p:grpSpPr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F29D5BF0-7BF5-41AE-A355-553D62A99AA9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4159625" y="2034674"/>
              <a:ext cx="0" cy="4177896"/>
            </a:xfrm>
            <a:prstGeom prst="line">
              <a:avLst/>
            </a:prstGeom>
            <a:ln w="15875">
              <a:solidFill>
                <a:srgbClr val="ECDAB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1C8B4A13-0EDD-2000-75CD-25C4A2A87D1D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8023413" y="2034674"/>
              <a:ext cx="0" cy="4177896"/>
            </a:xfrm>
            <a:prstGeom prst="line">
              <a:avLst/>
            </a:prstGeom>
            <a:ln w="15875">
              <a:solidFill>
                <a:srgbClr val="ECDAB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20" name="Picture 19">
            <a:extLst>
              <a:ext uri="{FF2B5EF4-FFF2-40B4-BE49-F238E27FC236}">
                <a16:creationId xmlns:a16="http://schemas.microsoft.com/office/drawing/2014/main" id="{E6ED532D-1D14-262F-3334-6F88BDE6BD3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alphaModFix amt="5000"/>
          </a:blip>
          <a:stretch>
            <a:fillRect/>
          </a:stretch>
        </p:blipFill>
        <p:spPr>
          <a:xfrm>
            <a:off x="10177383" y="193557"/>
            <a:ext cx="1554495" cy="1519519"/>
          </a:xfrm>
          <a:prstGeom prst="rect">
            <a:avLst/>
          </a:prstGeom>
          <a:effectLst/>
        </p:spPr>
      </p:pic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420F56D8-D511-5996-EF68-EE7ED162D1F7}"/>
              </a:ext>
            </a:extLst>
          </p:cNvPr>
          <p:cNvCxnSpPr>
            <a:cxnSpLocks/>
          </p:cNvCxnSpPr>
          <p:nvPr userDrawn="1"/>
        </p:nvCxnSpPr>
        <p:spPr>
          <a:xfrm>
            <a:off x="547437" y="1157668"/>
            <a:ext cx="838244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4944721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5" orient="horz" pos="2160" userDrawn="1">
          <p15:clr>
            <a:srgbClr val="FBAE40"/>
          </p15:clr>
        </p15:guide>
        <p15:guide id="6" pos="3840" userDrawn="1">
          <p15:clr>
            <a:srgbClr val="FBAE40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w Blue Sid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A9B6D20B-AEF9-DFF6-3283-A6A84ABB1C97}"/>
              </a:ext>
            </a:extLst>
          </p:cNvPr>
          <p:cNvSpPr/>
          <p:nvPr/>
        </p:nvSpPr>
        <p:spPr>
          <a:xfrm>
            <a:off x="7403123" y="1887479"/>
            <a:ext cx="4338537" cy="4499055"/>
          </a:xfrm>
          <a:prstGeom prst="rect">
            <a:avLst/>
          </a:prstGeom>
          <a:solidFill>
            <a:srgbClr val="003974">
              <a:alpha val="8000"/>
            </a:srgbClr>
          </a:solidFill>
          <a:ln w="19050">
            <a:solidFill>
              <a:srgbClr val="003974">
                <a:alpha val="25000"/>
              </a:srgb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Shape 22">
            <a:extLst>
              <a:ext uri="{FF2B5EF4-FFF2-40B4-BE49-F238E27FC236}">
                <a16:creationId xmlns:a16="http://schemas.microsoft.com/office/drawing/2014/main" id="{00BF09A3-56C8-4CD7-12F1-6A8008311F85}"/>
              </a:ext>
            </a:extLst>
          </p:cNvPr>
          <p:cNvSpPr txBox="1">
            <a:spLocks noGrp="1"/>
          </p:cNvSpPr>
          <p:nvPr>
            <p:ph type="body" idx="1" hasCustomPrompt="1"/>
          </p:nvPr>
        </p:nvSpPr>
        <p:spPr>
          <a:xfrm>
            <a:off x="452718" y="1887479"/>
            <a:ext cx="6534236" cy="449905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rmAutofit/>
          </a:bodyPr>
          <a:lstStyle>
            <a:lvl1pPr marL="0" marR="0" lvl="0" indent="0" algn="l" rtl="0">
              <a:spcBef>
                <a:spcPts val="640"/>
              </a:spcBef>
              <a:buClr>
                <a:srgbClr val="003974"/>
              </a:buClr>
              <a:buSzPct val="100000"/>
              <a:buFont typeface="Arial" panose="020B0604020202020204" pitchFamily="34" charset="0"/>
              <a:buNone/>
              <a:defRPr sz="2000" b="0" i="0" u="none" strike="noStrike" cap="none">
                <a:solidFill>
                  <a:schemeClr val="accent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  <a:sym typeface="Verdana"/>
              </a:defRPr>
            </a:lvl1pPr>
            <a:lvl2pPr marL="742950" marR="0" lvl="1" indent="-152400" algn="l" rtl="0">
              <a:spcBef>
                <a:spcPts val="560"/>
              </a:spcBef>
              <a:buClr>
                <a:srgbClr val="003974"/>
              </a:buClr>
              <a:buSzPct val="75000"/>
              <a:buFont typeface="Noto Sans Symbols"/>
              <a:buChar char="▪"/>
              <a:defRPr sz="2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143000" marR="0" lvl="2" indent="-76200" algn="l" rtl="0">
              <a:spcBef>
                <a:spcPts val="480"/>
              </a:spcBef>
              <a:buClr>
                <a:srgbClr val="003974"/>
              </a:buClr>
              <a:buSzPct val="100000"/>
              <a:buFont typeface="Noto Sans Symbols"/>
              <a:buChar char="•"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600200" marR="0" lvl="3" indent="-133350" algn="l" rtl="0">
              <a:spcBef>
                <a:spcPts val="400"/>
              </a:spcBef>
              <a:buClr>
                <a:srgbClr val="003974"/>
              </a:buClr>
              <a:buSzPct val="75000"/>
              <a:buFont typeface="Courier New"/>
              <a:buChar char="o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060575" marR="0" lvl="4" indent="-104775" algn="l" rtl="0">
              <a:spcBef>
                <a:spcPts val="400"/>
              </a:spcBef>
              <a:buClr>
                <a:srgbClr val="003974"/>
              </a:buClr>
              <a:buSzPct val="100000"/>
              <a:buFont typeface="Calibri"/>
              <a:buChar char="­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r>
              <a:rPr lang="en-US" dirty="0"/>
              <a:t>Click to add text</a:t>
            </a:r>
            <a:endParaRPr dirty="0"/>
          </a:p>
        </p:txBody>
      </p:sp>
      <p:sp>
        <p:nvSpPr>
          <p:cNvPr id="14" name="Text Placeholder 5">
            <a:extLst>
              <a:ext uri="{FF2B5EF4-FFF2-40B4-BE49-F238E27FC236}">
                <a16:creationId xmlns:a16="http://schemas.microsoft.com/office/drawing/2014/main" id="{12D173EC-3DDD-FD5F-50E3-213B9F86495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52719" y="471464"/>
            <a:ext cx="11288942" cy="528948"/>
          </a:xfrm>
        </p:spPr>
        <p:txBody>
          <a:bodyPr>
            <a:noAutofit/>
          </a:bodyPr>
          <a:lstStyle>
            <a:lvl1pPr marL="0" indent="0" algn="l">
              <a:buNone/>
              <a:defRPr sz="3200" b="1" spc="-50" baseline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7E4A768A-AF40-1486-E66E-38DAF88D7325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7737232" y="2224220"/>
            <a:ext cx="3701184" cy="450307"/>
          </a:xfrm>
        </p:spPr>
        <p:txBody>
          <a:bodyPr>
            <a:normAutofit/>
          </a:bodyPr>
          <a:lstStyle>
            <a:lvl1pPr marL="0" indent="0">
              <a:buNone/>
              <a:defRPr sz="2400" b="1">
                <a:solidFill>
                  <a:schemeClr val="tx1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Subtitle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228B29BB-77F8-36A8-F297-A2572E4B9E6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737232" y="2777214"/>
            <a:ext cx="3701184" cy="3281388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D134F4A0-AFDC-A8A4-B504-F26F2E22B0EB}"/>
              </a:ext>
            </a:extLst>
          </p:cNvPr>
          <p:cNvCxnSpPr>
            <a:cxnSpLocks/>
          </p:cNvCxnSpPr>
          <p:nvPr/>
        </p:nvCxnSpPr>
        <p:spPr>
          <a:xfrm>
            <a:off x="547437" y="1157668"/>
            <a:ext cx="838244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2" name="Picture 21">
            <a:extLst>
              <a:ext uri="{FF2B5EF4-FFF2-40B4-BE49-F238E27FC236}">
                <a16:creationId xmlns:a16="http://schemas.microsoft.com/office/drawing/2014/main" id="{50081A29-2119-B6BD-454A-3DD3F5A8EF4D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5000"/>
          </a:blip>
          <a:stretch>
            <a:fillRect/>
          </a:stretch>
        </p:blipFill>
        <p:spPr>
          <a:xfrm>
            <a:off x="10177383" y="193557"/>
            <a:ext cx="1554495" cy="1519519"/>
          </a:xfrm>
          <a:prstGeom prst="rect">
            <a:avLst/>
          </a:prstGeom>
          <a:effectLst/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A28651EA-4525-0924-6A99-DF1E3E934A4D}"/>
              </a:ext>
            </a:extLst>
          </p:cNvPr>
          <p:cNvSpPr/>
          <p:nvPr/>
        </p:nvSpPr>
        <p:spPr>
          <a:xfrm>
            <a:off x="7403123" y="1887479"/>
            <a:ext cx="4338537" cy="4499055"/>
          </a:xfrm>
          <a:prstGeom prst="rect">
            <a:avLst/>
          </a:prstGeom>
          <a:solidFill>
            <a:srgbClr val="003974">
              <a:alpha val="8000"/>
            </a:srgbClr>
          </a:solidFill>
          <a:ln w="19050">
            <a:solidFill>
              <a:srgbClr val="003974">
                <a:alpha val="25000"/>
              </a:srgb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E8915AE3-AAFD-2404-6ADA-2EC41881F65C}"/>
              </a:ext>
            </a:extLst>
          </p:cNvPr>
          <p:cNvCxnSpPr>
            <a:cxnSpLocks/>
          </p:cNvCxnSpPr>
          <p:nvPr/>
        </p:nvCxnSpPr>
        <p:spPr>
          <a:xfrm>
            <a:off x="547437" y="1157668"/>
            <a:ext cx="838244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Picture 3">
            <a:extLst>
              <a:ext uri="{FF2B5EF4-FFF2-40B4-BE49-F238E27FC236}">
                <a16:creationId xmlns:a16="http://schemas.microsoft.com/office/drawing/2014/main" id="{B3C23E8B-6BA4-E868-670C-B7F0C1455D01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5000"/>
          </a:blip>
          <a:stretch>
            <a:fillRect/>
          </a:stretch>
        </p:blipFill>
        <p:spPr>
          <a:xfrm>
            <a:off x="10177383" y="193557"/>
            <a:ext cx="1554495" cy="1519519"/>
          </a:xfrm>
          <a:prstGeom prst="rect">
            <a:avLst/>
          </a:prstGeom>
          <a:effectLst/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58FF3E1A-9BD6-F039-182D-E95DB20C665E}"/>
              </a:ext>
            </a:extLst>
          </p:cNvPr>
          <p:cNvSpPr/>
          <p:nvPr userDrawn="1"/>
        </p:nvSpPr>
        <p:spPr>
          <a:xfrm>
            <a:off x="7403123" y="1887479"/>
            <a:ext cx="4338537" cy="4499055"/>
          </a:xfrm>
          <a:prstGeom prst="rect">
            <a:avLst/>
          </a:prstGeom>
          <a:solidFill>
            <a:srgbClr val="003974">
              <a:alpha val="8000"/>
            </a:srgbClr>
          </a:solidFill>
          <a:ln w="19050">
            <a:solidFill>
              <a:srgbClr val="003974">
                <a:alpha val="25000"/>
              </a:srgb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8F3ECA40-0E1D-60A4-8C57-8F7BDE5CEEBC}"/>
              </a:ext>
            </a:extLst>
          </p:cNvPr>
          <p:cNvCxnSpPr>
            <a:cxnSpLocks/>
          </p:cNvCxnSpPr>
          <p:nvPr userDrawn="1"/>
        </p:nvCxnSpPr>
        <p:spPr>
          <a:xfrm>
            <a:off x="547437" y="1157668"/>
            <a:ext cx="838244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8">
            <a:extLst>
              <a:ext uri="{FF2B5EF4-FFF2-40B4-BE49-F238E27FC236}">
                <a16:creationId xmlns:a16="http://schemas.microsoft.com/office/drawing/2014/main" id="{1B01A915-CBA5-5D87-4B75-0A7B0340437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alphaModFix amt="5000"/>
          </a:blip>
          <a:stretch>
            <a:fillRect/>
          </a:stretch>
        </p:blipFill>
        <p:spPr>
          <a:xfrm>
            <a:off x="10177383" y="193557"/>
            <a:ext cx="1554495" cy="1519519"/>
          </a:xfrm>
          <a:prstGeom prst="rect">
            <a:avLst/>
          </a:prstGeom>
          <a:effectLst/>
        </p:spPr>
      </p:pic>
    </p:spTree>
    <p:extLst>
      <p:ext uri="{BB962C8B-B14F-4D97-AF65-F5344CB8AC3E}">
        <p14:creationId xmlns:p14="http://schemas.microsoft.com/office/powerpoint/2010/main" val="233441254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5" orient="horz" pos="2160" userDrawn="1">
          <p15:clr>
            <a:srgbClr val="FBAE40"/>
          </p15:clr>
        </p15:guide>
        <p15:guide id="6" pos="3840" userDrawn="1">
          <p15:clr>
            <a:srgbClr val="FBAE40"/>
          </p15:clr>
        </p15:guide>
      </p15:sldGuideLst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plit_Content w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jdelijke aanduiding voor afbeelding 15">
            <a:extLst>
              <a:ext uri="{FF2B5EF4-FFF2-40B4-BE49-F238E27FC236}">
                <a16:creationId xmlns:a16="http://schemas.microsoft.com/office/drawing/2014/main" id="{9B31F668-9236-AB4A-8366-9E02A651701B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6096000" y="-83127"/>
            <a:ext cx="6143268" cy="7012029"/>
          </a:xfrm>
          <a:solidFill>
            <a:schemeClr val="bg1">
              <a:lumMod val="95000"/>
            </a:schemeClr>
          </a:solidFill>
        </p:spPr>
        <p:txBody>
          <a:bodyPr anchor="ctr" anchorCtr="0">
            <a:normAutofit/>
          </a:bodyPr>
          <a:lstStyle>
            <a:lvl1pPr marL="0" marR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800" b="0" baseline="0">
                <a:solidFill>
                  <a:schemeClr val="bg1">
                    <a:lumMod val="6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nl-BE" dirty="0"/>
              <a:t>Click to insert picture</a:t>
            </a:r>
          </a:p>
        </p:txBody>
      </p:sp>
      <p:sp>
        <p:nvSpPr>
          <p:cNvPr id="3" name="Shape 22">
            <a:extLst>
              <a:ext uri="{FF2B5EF4-FFF2-40B4-BE49-F238E27FC236}">
                <a16:creationId xmlns:a16="http://schemas.microsoft.com/office/drawing/2014/main" id="{1AA3A117-8C52-A184-451A-1D0146213EF4}"/>
              </a:ext>
            </a:extLst>
          </p:cNvPr>
          <p:cNvSpPr txBox="1">
            <a:spLocks noGrp="1"/>
          </p:cNvSpPr>
          <p:nvPr>
            <p:ph type="body" idx="1" hasCustomPrompt="1"/>
          </p:nvPr>
        </p:nvSpPr>
        <p:spPr>
          <a:xfrm>
            <a:off x="457609" y="1887479"/>
            <a:ext cx="5197085" cy="449905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rmAutofit/>
          </a:bodyPr>
          <a:lstStyle>
            <a:lvl1pPr marL="0" marR="0" lvl="0" indent="0" algn="l" rtl="0">
              <a:spcBef>
                <a:spcPts val="640"/>
              </a:spcBef>
              <a:buClr>
                <a:srgbClr val="003974"/>
              </a:buClr>
              <a:buSzPct val="100000"/>
              <a:buFont typeface="Arial" panose="020B0604020202020204" pitchFamily="34" charset="0"/>
              <a:buNone/>
              <a:defRPr sz="2000" b="0" i="0" u="none" strike="noStrike" cap="none">
                <a:solidFill>
                  <a:schemeClr val="accent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  <a:sym typeface="Verdana"/>
              </a:defRPr>
            </a:lvl1pPr>
            <a:lvl2pPr marL="742950" marR="0" lvl="1" indent="-152400" algn="l" rtl="0">
              <a:spcBef>
                <a:spcPts val="560"/>
              </a:spcBef>
              <a:buClr>
                <a:srgbClr val="003974"/>
              </a:buClr>
              <a:buSzPct val="75000"/>
              <a:buFont typeface="Noto Sans Symbols"/>
              <a:buChar char="▪"/>
              <a:defRPr sz="2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143000" marR="0" lvl="2" indent="-76200" algn="l" rtl="0">
              <a:spcBef>
                <a:spcPts val="480"/>
              </a:spcBef>
              <a:buClr>
                <a:srgbClr val="003974"/>
              </a:buClr>
              <a:buSzPct val="100000"/>
              <a:buFont typeface="Noto Sans Symbols"/>
              <a:buChar char="•"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600200" marR="0" lvl="3" indent="-133350" algn="l" rtl="0">
              <a:spcBef>
                <a:spcPts val="400"/>
              </a:spcBef>
              <a:buClr>
                <a:srgbClr val="003974"/>
              </a:buClr>
              <a:buSzPct val="75000"/>
              <a:buFont typeface="Courier New"/>
              <a:buChar char="o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060575" marR="0" lvl="4" indent="-104775" algn="l" rtl="0">
              <a:spcBef>
                <a:spcPts val="400"/>
              </a:spcBef>
              <a:buClr>
                <a:srgbClr val="003974"/>
              </a:buClr>
              <a:buSzPct val="100000"/>
              <a:buFont typeface="Calibri"/>
              <a:buChar char="­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r>
              <a:rPr lang="en-US" dirty="0"/>
              <a:t>Click to add text</a:t>
            </a:r>
            <a:endParaRPr dirty="0"/>
          </a:p>
        </p:txBody>
      </p:sp>
      <p:sp>
        <p:nvSpPr>
          <p:cNvPr id="4" name="Text Placeholder 5">
            <a:extLst>
              <a:ext uri="{FF2B5EF4-FFF2-40B4-BE49-F238E27FC236}">
                <a16:creationId xmlns:a16="http://schemas.microsoft.com/office/drawing/2014/main" id="{98DC4446-2B19-9A46-A5ED-EFF5312F854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52719" y="471464"/>
            <a:ext cx="5201975" cy="528948"/>
          </a:xfrm>
        </p:spPr>
        <p:txBody>
          <a:bodyPr>
            <a:noAutofit/>
          </a:bodyPr>
          <a:lstStyle>
            <a:lvl1pPr marL="0" indent="0" algn="l">
              <a:buNone/>
              <a:defRPr sz="3200" b="1" spc="-50" baseline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Title</a:t>
            </a: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125BE076-6DF5-7FA0-616C-CC51198CAFF2}"/>
              </a:ext>
            </a:extLst>
          </p:cNvPr>
          <p:cNvCxnSpPr>
            <a:cxnSpLocks/>
          </p:cNvCxnSpPr>
          <p:nvPr/>
        </p:nvCxnSpPr>
        <p:spPr>
          <a:xfrm>
            <a:off x="547437" y="1157668"/>
            <a:ext cx="838244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C1C94503-A97D-1609-8255-A4A8C431E8C3}"/>
              </a:ext>
            </a:extLst>
          </p:cNvPr>
          <p:cNvCxnSpPr>
            <a:cxnSpLocks/>
          </p:cNvCxnSpPr>
          <p:nvPr/>
        </p:nvCxnSpPr>
        <p:spPr>
          <a:xfrm>
            <a:off x="547437" y="1157668"/>
            <a:ext cx="838244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04E70CD7-E539-5660-27F4-0E1D79B6F8F6}"/>
              </a:ext>
            </a:extLst>
          </p:cNvPr>
          <p:cNvCxnSpPr>
            <a:cxnSpLocks/>
          </p:cNvCxnSpPr>
          <p:nvPr userDrawn="1"/>
        </p:nvCxnSpPr>
        <p:spPr>
          <a:xfrm>
            <a:off x="547437" y="1157668"/>
            <a:ext cx="838244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319464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  <p:extLst>
    <p:ext uri="{DCECCB84-F9BA-43D5-87BE-67443E8EF086}">
      <p15:sldGuideLst xmlns:p15="http://schemas.microsoft.com/office/powerpoint/2012/main">
        <p15:guide id="5" orient="horz" pos="2160" userDrawn="1">
          <p15:clr>
            <a:srgbClr val="FBAE40"/>
          </p15:clr>
        </p15:guide>
        <p15:guide id="6" pos="384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_Spl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hape 22">
            <a:extLst>
              <a:ext uri="{FF2B5EF4-FFF2-40B4-BE49-F238E27FC236}">
                <a16:creationId xmlns:a16="http://schemas.microsoft.com/office/drawing/2014/main" id="{E1C6B8C6-8A80-B447-9241-CA6BA8FD6D14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13191" y="3505167"/>
            <a:ext cx="4937757" cy="94306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ctr" rtl="0">
              <a:spcBef>
                <a:spcPts val="640"/>
              </a:spcBef>
              <a:buClr>
                <a:srgbClr val="003974"/>
              </a:buClr>
              <a:buSzPct val="100000"/>
              <a:buFont typeface="Arial"/>
              <a:buNone/>
              <a:defRPr sz="2800" b="0" i="0" u="none" strike="noStrike" cap="none" spc="0" baseline="0">
                <a:solidFill>
                  <a:schemeClr val="accent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  <a:sym typeface="Verdana"/>
              </a:defRPr>
            </a:lvl1pPr>
            <a:lvl2pPr marL="742950" marR="0" lvl="1" indent="-152400" algn="l" rtl="0">
              <a:spcBef>
                <a:spcPts val="560"/>
              </a:spcBef>
              <a:buClr>
                <a:srgbClr val="003974"/>
              </a:buClr>
              <a:buSzPct val="75000"/>
              <a:buFont typeface="Noto Sans Symbols"/>
              <a:buChar char="▪"/>
              <a:defRPr sz="2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143000" marR="0" lvl="2" indent="-76200" algn="l" rtl="0">
              <a:spcBef>
                <a:spcPts val="480"/>
              </a:spcBef>
              <a:buClr>
                <a:srgbClr val="003974"/>
              </a:buClr>
              <a:buSzPct val="100000"/>
              <a:buFont typeface="Noto Sans Symbols"/>
              <a:buChar char="•"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600200" marR="0" lvl="3" indent="-133350" algn="l" rtl="0">
              <a:spcBef>
                <a:spcPts val="400"/>
              </a:spcBef>
              <a:buClr>
                <a:srgbClr val="003974"/>
              </a:buClr>
              <a:buSzPct val="75000"/>
              <a:buFont typeface="Courier New"/>
              <a:buChar char="o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060575" marR="0" lvl="4" indent="-104775" algn="l" rtl="0">
              <a:spcBef>
                <a:spcPts val="400"/>
              </a:spcBef>
              <a:buClr>
                <a:srgbClr val="003974"/>
              </a:buClr>
              <a:buSzPct val="100000"/>
              <a:buFont typeface="Calibri"/>
              <a:buChar char="­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ijdelijke aanduiding voor afbeelding 15">
            <a:extLst>
              <a:ext uri="{FF2B5EF4-FFF2-40B4-BE49-F238E27FC236}">
                <a16:creationId xmlns:a16="http://schemas.microsoft.com/office/drawing/2014/main" id="{9B31F668-9236-AB4A-8366-9E02A651701B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6161198" y="-83127"/>
            <a:ext cx="6097630" cy="7012029"/>
          </a:xfrm>
          <a:solidFill>
            <a:schemeClr val="bg1">
              <a:lumMod val="9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1800" b="0" baseline="0">
                <a:solidFill>
                  <a:schemeClr val="bg1">
                    <a:lumMod val="6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nl-BE" dirty="0"/>
              <a:t>Click to insert picture</a:t>
            </a:r>
          </a:p>
        </p:txBody>
      </p:sp>
      <p:sp>
        <p:nvSpPr>
          <p:cNvPr id="2" name="Text Placeholder 5">
            <a:extLst>
              <a:ext uri="{FF2B5EF4-FFF2-40B4-BE49-F238E27FC236}">
                <a16:creationId xmlns:a16="http://schemas.microsoft.com/office/drawing/2014/main" id="{B04E7F5C-CC14-E692-F934-FDD47E0B9D93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13191" y="1868506"/>
            <a:ext cx="4937757" cy="1605287"/>
          </a:xfrm>
        </p:spPr>
        <p:txBody>
          <a:bodyPr>
            <a:normAutofit/>
          </a:bodyPr>
          <a:lstStyle>
            <a:lvl1pPr marL="0" indent="0" algn="ctr">
              <a:buNone/>
              <a:defRPr sz="5500">
                <a:solidFill>
                  <a:schemeClr val="tx1"/>
                </a:solidFill>
                <a:latin typeface="Impact" panose="020B0806030902050204" pitchFamily="34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CLICK TO EDIT TITLE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63080E7-D5DE-D38D-2CF3-BB7E67BBD1CE}"/>
              </a:ext>
            </a:extLst>
          </p:cNvPr>
          <p:cNvSpPr/>
          <p:nvPr/>
        </p:nvSpPr>
        <p:spPr>
          <a:xfrm>
            <a:off x="-83127" y="6206219"/>
            <a:ext cx="12341955" cy="727574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Picture 8" descr="A white letter on a black background&#10;&#10;Description automatically generated">
            <a:extLst>
              <a:ext uri="{FF2B5EF4-FFF2-40B4-BE49-F238E27FC236}">
                <a16:creationId xmlns:a16="http://schemas.microsoft.com/office/drawing/2014/main" id="{6AC96BD9-E6C2-E48B-1D7E-DF7456CFF5F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35989" y="6407100"/>
            <a:ext cx="1357082" cy="238958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F51AEA2C-52B3-7A2A-7DAE-38AE19B30B9B}"/>
              </a:ext>
            </a:extLst>
          </p:cNvPr>
          <p:cNvSpPr/>
          <p:nvPr/>
        </p:nvSpPr>
        <p:spPr>
          <a:xfrm>
            <a:off x="-83127" y="6206219"/>
            <a:ext cx="12341955" cy="727574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A white letter on a black background&#10;&#10;Description automatically generated">
            <a:extLst>
              <a:ext uri="{FF2B5EF4-FFF2-40B4-BE49-F238E27FC236}">
                <a16:creationId xmlns:a16="http://schemas.microsoft.com/office/drawing/2014/main" id="{70D5087E-9C88-58B1-54FF-2A1B4FA5592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35989" y="6407100"/>
            <a:ext cx="1357082" cy="238958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467F2102-7CD5-D0DF-E3CC-146471420F55}"/>
              </a:ext>
            </a:extLst>
          </p:cNvPr>
          <p:cNvSpPr/>
          <p:nvPr userDrawn="1"/>
        </p:nvSpPr>
        <p:spPr>
          <a:xfrm>
            <a:off x="-83127" y="6206219"/>
            <a:ext cx="12341955" cy="727574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 descr="A white letter on a black background&#10;&#10;Description automatically generated">
            <a:extLst>
              <a:ext uri="{FF2B5EF4-FFF2-40B4-BE49-F238E27FC236}">
                <a16:creationId xmlns:a16="http://schemas.microsoft.com/office/drawing/2014/main" id="{80E0BED7-8CA3-5B22-AB07-73E07B172DC1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435989" y="6407100"/>
            <a:ext cx="1357082" cy="2389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90333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  <p:extLst>
    <p:ext uri="{DCECCB84-F9BA-43D5-87BE-67443E8EF086}">
      <p15:sldGuideLst xmlns:p15="http://schemas.microsoft.com/office/powerpoint/2012/main">
        <p15:guide id="5" orient="horz" pos="2160" userDrawn="1">
          <p15:clr>
            <a:srgbClr val="FBAE40"/>
          </p15:clr>
        </p15:guide>
        <p15:guide id="6" pos="3840" userDrawn="1">
          <p15:clr>
            <a:srgbClr val="FBAE40"/>
          </p15:clr>
        </p15:guide>
      </p15:sldGuideLst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 Thumbnails with Captions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>
            <a:extLst>
              <a:ext uri="{FF2B5EF4-FFF2-40B4-BE49-F238E27FC236}">
                <a16:creationId xmlns:a16="http://schemas.microsoft.com/office/drawing/2014/main" id="{BAED7B3D-BAFD-144D-B303-5A3A86A43F89}"/>
              </a:ext>
            </a:extLst>
          </p:cNvPr>
          <p:cNvSpPr/>
          <p:nvPr userDrawn="1"/>
        </p:nvSpPr>
        <p:spPr>
          <a:xfrm flipV="1">
            <a:off x="-63568" y="-25873"/>
            <a:ext cx="12317506" cy="347789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51F5A97-99BC-56EF-36E4-9EDAB806365F}"/>
              </a:ext>
            </a:extLst>
          </p:cNvPr>
          <p:cNvSpPr/>
          <p:nvPr/>
        </p:nvSpPr>
        <p:spPr>
          <a:xfrm flipV="1">
            <a:off x="-63568" y="-48897"/>
            <a:ext cx="12317506" cy="347789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8883FB73-88FB-617A-1AB3-FBC07DDC1901}"/>
              </a:ext>
            </a:extLst>
          </p:cNvPr>
          <p:cNvSpPr/>
          <p:nvPr/>
        </p:nvSpPr>
        <p:spPr>
          <a:xfrm flipV="1">
            <a:off x="-63568" y="-48897"/>
            <a:ext cx="12317506" cy="347789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ijdelijke aanduiding voor tekst 6">
            <a:extLst>
              <a:ext uri="{FF2B5EF4-FFF2-40B4-BE49-F238E27FC236}">
                <a16:creationId xmlns:a16="http://schemas.microsoft.com/office/drawing/2014/main" id="{045EC0A2-A0AD-B2B1-E318-C9B6137BFDF0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595299" y="4527176"/>
            <a:ext cx="2228142" cy="721659"/>
          </a:xfrm>
        </p:spPr>
        <p:txBody>
          <a:bodyPr>
            <a:normAutofit/>
          </a:bodyPr>
          <a:lstStyle>
            <a:lvl1pPr marL="0" indent="0" algn="ctr">
              <a:buNone/>
              <a:defRPr sz="2400" b="1">
                <a:solidFill>
                  <a:srgbClr val="B49759"/>
                </a:solidFill>
              </a:defRPr>
            </a:lvl1pPr>
          </a:lstStyle>
          <a:p>
            <a:r>
              <a:rPr lang="nl-BE" dirty="0"/>
              <a:t>Item 1</a:t>
            </a:r>
          </a:p>
        </p:txBody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918559C3-98B3-AA7A-1977-46203733C27F}"/>
              </a:ext>
            </a:extLst>
          </p:cNvPr>
          <p:cNvSpPr>
            <a:spLocks noGrp="1"/>
          </p:cNvSpPr>
          <p:nvPr>
            <p:ph type="pic" sz="quarter" idx="30" hasCustomPrompt="1"/>
          </p:nvPr>
        </p:nvSpPr>
        <p:spPr>
          <a:xfrm>
            <a:off x="1052946" y="2745676"/>
            <a:ext cx="1258888" cy="1258888"/>
          </a:xfrm>
          <a:solidFill>
            <a:schemeClr val="bg1">
              <a:lumMod val="95000"/>
            </a:schemeClr>
          </a:solidFill>
        </p:spPr>
        <p:txBody>
          <a:bodyPr anchor="ctr">
            <a:normAutofit/>
          </a:bodyPr>
          <a:lstStyle>
            <a:lvl1pPr marL="0" indent="0" algn="ctr">
              <a:buNone/>
              <a:defRPr sz="180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r>
              <a:rPr lang="nl-BE" dirty="0"/>
              <a:t>Click to insert picture</a:t>
            </a:r>
          </a:p>
        </p:txBody>
      </p:sp>
      <p:sp>
        <p:nvSpPr>
          <p:cNvPr id="7" name="Tijdelijke aanduiding voor tekst 6">
            <a:extLst>
              <a:ext uri="{FF2B5EF4-FFF2-40B4-BE49-F238E27FC236}">
                <a16:creationId xmlns:a16="http://schemas.microsoft.com/office/drawing/2014/main" id="{D63C1CDF-BAB4-AFB9-9EE1-32717B93AC93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3506760" y="4527176"/>
            <a:ext cx="2251467" cy="721659"/>
          </a:xfrm>
        </p:spPr>
        <p:txBody>
          <a:bodyPr>
            <a:normAutofit/>
          </a:bodyPr>
          <a:lstStyle>
            <a:lvl1pPr marL="0" indent="0" algn="ctr">
              <a:buNone/>
              <a:defRPr sz="2400" b="1">
                <a:solidFill>
                  <a:srgbClr val="B49759"/>
                </a:solidFill>
              </a:defRPr>
            </a:lvl1pPr>
          </a:lstStyle>
          <a:p>
            <a:r>
              <a:rPr lang="nl-BE" dirty="0"/>
              <a:t>Item 2</a:t>
            </a:r>
          </a:p>
        </p:txBody>
      </p:sp>
      <p:sp>
        <p:nvSpPr>
          <p:cNvPr id="11" name="Tijdelijke aanduiding voor tekst 6">
            <a:extLst>
              <a:ext uri="{FF2B5EF4-FFF2-40B4-BE49-F238E27FC236}">
                <a16:creationId xmlns:a16="http://schemas.microsoft.com/office/drawing/2014/main" id="{DA35603A-C40E-090A-806E-5742BA02925E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6433773" y="4527176"/>
            <a:ext cx="2235917" cy="721659"/>
          </a:xfrm>
        </p:spPr>
        <p:txBody>
          <a:bodyPr>
            <a:normAutofit/>
          </a:bodyPr>
          <a:lstStyle>
            <a:lvl1pPr marL="0" indent="0" algn="ctr">
              <a:buNone/>
              <a:defRPr sz="2400" b="1">
                <a:solidFill>
                  <a:srgbClr val="B49759"/>
                </a:solidFill>
              </a:defRPr>
            </a:lvl1pPr>
          </a:lstStyle>
          <a:p>
            <a:r>
              <a:rPr lang="nl-BE" dirty="0"/>
              <a:t>Item 3</a:t>
            </a: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0C244181-4692-06DD-6DF2-34E1DE0B3E2D}"/>
              </a:ext>
            </a:extLst>
          </p:cNvPr>
          <p:cNvGrpSpPr/>
          <p:nvPr/>
        </p:nvGrpSpPr>
        <p:grpSpPr>
          <a:xfrm>
            <a:off x="3181655" y="2034674"/>
            <a:ext cx="5828689" cy="3939780"/>
            <a:chOff x="3186548" y="2034674"/>
            <a:chExt cx="5828689" cy="4177896"/>
          </a:xfrm>
        </p:grpSpPr>
        <p:cxnSp>
          <p:nvCxnSpPr>
            <p:cNvPr id="3" name="Straight Connector 2">
              <a:extLst>
                <a:ext uri="{FF2B5EF4-FFF2-40B4-BE49-F238E27FC236}">
                  <a16:creationId xmlns:a16="http://schemas.microsoft.com/office/drawing/2014/main" id="{DE3B90B2-FC04-6872-CEF8-83DFA6654CB3}"/>
                </a:ext>
              </a:extLst>
            </p:cNvPr>
            <p:cNvCxnSpPr>
              <a:cxnSpLocks/>
            </p:cNvCxnSpPr>
            <p:nvPr/>
          </p:nvCxnSpPr>
          <p:spPr>
            <a:xfrm>
              <a:off x="3186548" y="2034674"/>
              <a:ext cx="0" cy="4177896"/>
            </a:xfrm>
            <a:prstGeom prst="line">
              <a:avLst/>
            </a:prstGeom>
            <a:ln w="15875">
              <a:solidFill>
                <a:srgbClr val="ECDAB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E1077CF1-5331-DDFB-E9DE-244E4D3076DC}"/>
                </a:ext>
              </a:extLst>
            </p:cNvPr>
            <p:cNvCxnSpPr>
              <a:cxnSpLocks/>
            </p:cNvCxnSpPr>
            <p:nvPr/>
          </p:nvCxnSpPr>
          <p:spPr>
            <a:xfrm>
              <a:off x="6096000" y="2034674"/>
              <a:ext cx="0" cy="4177896"/>
            </a:xfrm>
            <a:prstGeom prst="line">
              <a:avLst/>
            </a:prstGeom>
            <a:ln w="15875">
              <a:solidFill>
                <a:srgbClr val="ECDAB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60519BD2-FD95-E9A5-D201-810CA311766C}"/>
                </a:ext>
              </a:extLst>
            </p:cNvPr>
            <p:cNvCxnSpPr>
              <a:cxnSpLocks/>
            </p:cNvCxnSpPr>
            <p:nvPr/>
          </p:nvCxnSpPr>
          <p:spPr>
            <a:xfrm>
              <a:off x="9015237" y="2034674"/>
              <a:ext cx="0" cy="4177896"/>
            </a:xfrm>
            <a:prstGeom prst="line">
              <a:avLst/>
            </a:prstGeom>
            <a:ln w="15875">
              <a:solidFill>
                <a:srgbClr val="ECDAB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0" name="Tijdelijke aanduiding voor tekst 6">
            <a:extLst>
              <a:ext uri="{FF2B5EF4-FFF2-40B4-BE49-F238E27FC236}">
                <a16:creationId xmlns:a16="http://schemas.microsoft.com/office/drawing/2014/main" id="{8B5E87C0-DC7A-1A75-FA06-39D57E78989F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9357897" y="4527176"/>
            <a:ext cx="2235917" cy="721659"/>
          </a:xfrm>
        </p:spPr>
        <p:txBody>
          <a:bodyPr>
            <a:normAutofit/>
          </a:bodyPr>
          <a:lstStyle>
            <a:lvl1pPr marL="0" indent="0" algn="ctr">
              <a:buNone/>
              <a:defRPr sz="2400" b="1">
                <a:solidFill>
                  <a:srgbClr val="B49759"/>
                </a:solidFill>
              </a:defRPr>
            </a:lvl1pPr>
          </a:lstStyle>
          <a:p>
            <a:r>
              <a:rPr lang="nl-BE" dirty="0"/>
              <a:t>Item 4</a:t>
            </a:r>
          </a:p>
        </p:txBody>
      </p:sp>
      <p:sp>
        <p:nvSpPr>
          <p:cNvPr id="22" name="Picture Placeholder 4">
            <a:extLst>
              <a:ext uri="{FF2B5EF4-FFF2-40B4-BE49-F238E27FC236}">
                <a16:creationId xmlns:a16="http://schemas.microsoft.com/office/drawing/2014/main" id="{0CAD371A-73FD-FD90-D577-93B6F7510B2A}"/>
              </a:ext>
            </a:extLst>
          </p:cNvPr>
          <p:cNvSpPr>
            <a:spLocks noGrp="1"/>
          </p:cNvSpPr>
          <p:nvPr>
            <p:ph type="pic" sz="quarter" idx="38" hasCustomPrompt="1"/>
          </p:nvPr>
        </p:nvSpPr>
        <p:spPr>
          <a:xfrm>
            <a:off x="4051477" y="2689599"/>
            <a:ext cx="1258888" cy="1258888"/>
          </a:xfrm>
          <a:solidFill>
            <a:schemeClr val="bg1">
              <a:lumMod val="95000"/>
            </a:schemeClr>
          </a:solidFill>
        </p:spPr>
        <p:txBody>
          <a:bodyPr anchor="ctr">
            <a:normAutofit/>
          </a:bodyPr>
          <a:lstStyle>
            <a:lvl1pPr marL="0" marR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80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nl-BE" dirty="0"/>
              <a:t>Click to insert picture</a:t>
            </a:r>
          </a:p>
        </p:txBody>
      </p:sp>
      <p:sp>
        <p:nvSpPr>
          <p:cNvPr id="23" name="Picture Placeholder 4">
            <a:extLst>
              <a:ext uri="{FF2B5EF4-FFF2-40B4-BE49-F238E27FC236}">
                <a16:creationId xmlns:a16="http://schemas.microsoft.com/office/drawing/2014/main" id="{BEE9A1F7-F50A-D0CC-3FFC-1DC1DD0F0AF3}"/>
              </a:ext>
            </a:extLst>
          </p:cNvPr>
          <p:cNvSpPr>
            <a:spLocks noGrp="1"/>
          </p:cNvSpPr>
          <p:nvPr>
            <p:ph type="pic" sz="quarter" idx="39" hasCustomPrompt="1"/>
          </p:nvPr>
        </p:nvSpPr>
        <p:spPr>
          <a:xfrm>
            <a:off x="6951152" y="2689599"/>
            <a:ext cx="1258888" cy="1258888"/>
          </a:xfrm>
          <a:solidFill>
            <a:schemeClr val="bg1">
              <a:lumMod val="95000"/>
            </a:schemeClr>
          </a:solidFill>
        </p:spPr>
        <p:txBody>
          <a:bodyPr anchor="ctr">
            <a:normAutofit/>
          </a:bodyPr>
          <a:lstStyle>
            <a:lvl1pPr marL="0" indent="0" algn="ctr">
              <a:buNone/>
              <a:defRPr sz="180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r>
              <a:rPr lang="nl-BE" dirty="0"/>
              <a:t>Click to insert picture</a:t>
            </a:r>
          </a:p>
        </p:txBody>
      </p:sp>
      <p:sp>
        <p:nvSpPr>
          <p:cNvPr id="24" name="Picture Placeholder 4">
            <a:extLst>
              <a:ext uri="{FF2B5EF4-FFF2-40B4-BE49-F238E27FC236}">
                <a16:creationId xmlns:a16="http://schemas.microsoft.com/office/drawing/2014/main" id="{B73F1E82-1540-15FD-95C5-110E04125F68}"/>
              </a:ext>
            </a:extLst>
          </p:cNvPr>
          <p:cNvSpPr>
            <a:spLocks noGrp="1"/>
          </p:cNvSpPr>
          <p:nvPr>
            <p:ph type="pic" sz="quarter" idx="40" hasCustomPrompt="1"/>
          </p:nvPr>
        </p:nvSpPr>
        <p:spPr>
          <a:xfrm>
            <a:off x="9938844" y="2689599"/>
            <a:ext cx="1258888" cy="1258888"/>
          </a:xfrm>
          <a:solidFill>
            <a:schemeClr val="bg1">
              <a:lumMod val="95000"/>
            </a:schemeClr>
          </a:solidFill>
        </p:spPr>
        <p:txBody>
          <a:bodyPr anchor="ctr">
            <a:normAutofit/>
          </a:bodyPr>
          <a:lstStyle>
            <a:lvl1pPr marL="0" indent="0" algn="ctr">
              <a:buNone/>
              <a:defRPr sz="180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r>
              <a:rPr lang="nl-BE" dirty="0"/>
              <a:t>Click to insert picturea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5E1FBF47-B243-C03A-C9FC-3DB2EC2B5417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5000"/>
          </a:blip>
          <a:stretch>
            <a:fillRect/>
          </a:stretch>
        </p:blipFill>
        <p:spPr>
          <a:xfrm>
            <a:off x="10177383" y="193557"/>
            <a:ext cx="1554495" cy="1519519"/>
          </a:xfrm>
          <a:prstGeom prst="rect">
            <a:avLst/>
          </a:prstGeom>
          <a:effectLst/>
        </p:spPr>
      </p:pic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E2F74ECC-0CE2-C562-C910-EEFADA65B281}"/>
              </a:ext>
            </a:extLst>
          </p:cNvPr>
          <p:cNvCxnSpPr>
            <a:cxnSpLocks/>
          </p:cNvCxnSpPr>
          <p:nvPr/>
        </p:nvCxnSpPr>
        <p:spPr>
          <a:xfrm>
            <a:off x="547437" y="1157668"/>
            <a:ext cx="838244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 Placeholder 5">
            <a:extLst>
              <a:ext uri="{FF2B5EF4-FFF2-40B4-BE49-F238E27FC236}">
                <a16:creationId xmlns:a16="http://schemas.microsoft.com/office/drawing/2014/main" id="{AC9B11CF-1F40-40C3-EF4A-A5FB64A69DD5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52719" y="471464"/>
            <a:ext cx="11279160" cy="528948"/>
          </a:xfrm>
        </p:spPr>
        <p:txBody>
          <a:bodyPr>
            <a:noAutofit/>
          </a:bodyPr>
          <a:lstStyle>
            <a:lvl1pPr marL="0" indent="0" algn="l">
              <a:buNone/>
              <a:defRPr sz="3200" b="1" spc="-50" baseline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Title</a:t>
            </a: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3C5B8B44-B069-89A6-C456-8D0F4991D7E6}"/>
              </a:ext>
            </a:extLst>
          </p:cNvPr>
          <p:cNvGrpSpPr/>
          <p:nvPr/>
        </p:nvGrpSpPr>
        <p:grpSpPr>
          <a:xfrm>
            <a:off x="3181655" y="2034674"/>
            <a:ext cx="5828689" cy="3939780"/>
            <a:chOff x="3186548" y="2034674"/>
            <a:chExt cx="5828689" cy="4177896"/>
          </a:xfrm>
        </p:grpSpPr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260FEE7D-60A3-9AD4-BA28-52B3C3975FEC}"/>
                </a:ext>
              </a:extLst>
            </p:cNvPr>
            <p:cNvCxnSpPr>
              <a:cxnSpLocks/>
            </p:cNvCxnSpPr>
            <p:nvPr/>
          </p:nvCxnSpPr>
          <p:spPr>
            <a:xfrm>
              <a:off x="3186548" y="2034674"/>
              <a:ext cx="0" cy="4177896"/>
            </a:xfrm>
            <a:prstGeom prst="line">
              <a:avLst/>
            </a:prstGeom>
            <a:ln w="15875">
              <a:solidFill>
                <a:srgbClr val="ECDAB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1C890B12-83D8-42FC-22BE-B8BC644E0D9F}"/>
                </a:ext>
              </a:extLst>
            </p:cNvPr>
            <p:cNvCxnSpPr>
              <a:cxnSpLocks/>
            </p:cNvCxnSpPr>
            <p:nvPr/>
          </p:nvCxnSpPr>
          <p:spPr>
            <a:xfrm>
              <a:off x="6096000" y="2034674"/>
              <a:ext cx="0" cy="4177896"/>
            </a:xfrm>
            <a:prstGeom prst="line">
              <a:avLst/>
            </a:prstGeom>
            <a:ln w="15875">
              <a:solidFill>
                <a:srgbClr val="ECDAB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93E41425-D913-D236-028D-954A70D3EA98}"/>
                </a:ext>
              </a:extLst>
            </p:cNvPr>
            <p:cNvCxnSpPr>
              <a:cxnSpLocks/>
            </p:cNvCxnSpPr>
            <p:nvPr/>
          </p:nvCxnSpPr>
          <p:spPr>
            <a:xfrm>
              <a:off x="9015237" y="2034674"/>
              <a:ext cx="0" cy="4177896"/>
            </a:xfrm>
            <a:prstGeom prst="line">
              <a:avLst/>
            </a:prstGeom>
            <a:ln w="15875">
              <a:solidFill>
                <a:srgbClr val="ECDAB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19" name="Picture 18">
            <a:extLst>
              <a:ext uri="{FF2B5EF4-FFF2-40B4-BE49-F238E27FC236}">
                <a16:creationId xmlns:a16="http://schemas.microsoft.com/office/drawing/2014/main" id="{AA616825-09FB-AC8C-0EB9-E343F0A9E34E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5000"/>
          </a:blip>
          <a:stretch>
            <a:fillRect/>
          </a:stretch>
        </p:blipFill>
        <p:spPr>
          <a:xfrm>
            <a:off x="10177383" y="193557"/>
            <a:ext cx="1554495" cy="1519519"/>
          </a:xfrm>
          <a:prstGeom prst="rect">
            <a:avLst/>
          </a:prstGeom>
          <a:effectLst/>
        </p:spPr>
      </p:pic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EE9BA990-0757-CBC5-520F-93430BBD492F}"/>
              </a:ext>
            </a:extLst>
          </p:cNvPr>
          <p:cNvCxnSpPr>
            <a:cxnSpLocks/>
          </p:cNvCxnSpPr>
          <p:nvPr/>
        </p:nvCxnSpPr>
        <p:spPr>
          <a:xfrm>
            <a:off x="547437" y="1157668"/>
            <a:ext cx="838244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6" name="Group 25">
            <a:extLst>
              <a:ext uri="{FF2B5EF4-FFF2-40B4-BE49-F238E27FC236}">
                <a16:creationId xmlns:a16="http://schemas.microsoft.com/office/drawing/2014/main" id="{42DF52F1-A687-3227-2D1B-260114CAD661}"/>
              </a:ext>
            </a:extLst>
          </p:cNvPr>
          <p:cNvGrpSpPr/>
          <p:nvPr userDrawn="1"/>
        </p:nvGrpSpPr>
        <p:grpSpPr>
          <a:xfrm>
            <a:off x="3181655" y="2034674"/>
            <a:ext cx="5828689" cy="3939780"/>
            <a:chOff x="3186548" y="2034674"/>
            <a:chExt cx="5828689" cy="4177896"/>
          </a:xfrm>
        </p:grpSpPr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D5A12055-23CE-8B02-2D23-B93136B64F3D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3186548" y="2034674"/>
              <a:ext cx="0" cy="4177896"/>
            </a:xfrm>
            <a:prstGeom prst="line">
              <a:avLst/>
            </a:prstGeom>
            <a:ln w="15875">
              <a:solidFill>
                <a:srgbClr val="ECDAB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B26DCC03-FD0C-79BB-C305-E23CC9940EE1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6096000" y="2034674"/>
              <a:ext cx="0" cy="4177896"/>
            </a:xfrm>
            <a:prstGeom prst="line">
              <a:avLst/>
            </a:prstGeom>
            <a:ln w="15875">
              <a:solidFill>
                <a:srgbClr val="ECDAB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A078749F-486D-5A00-4617-C2E5043B2327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9015237" y="2034674"/>
              <a:ext cx="0" cy="4177896"/>
            </a:xfrm>
            <a:prstGeom prst="line">
              <a:avLst/>
            </a:prstGeom>
            <a:ln w="15875">
              <a:solidFill>
                <a:srgbClr val="ECDAB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30" name="Picture 29">
            <a:extLst>
              <a:ext uri="{FF2B5EF4-FFF2-40B4-BE49-F238E27FC236}">
                <a16:creationId xmlns:a16="http://schemas.microsoft.com/office/drawing/2014/main" id="{1B5DD4FD-00A6-0136-E1C4-C2EF522B0C9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alphaModFix amt="5000"/>
          </a:blip>
          <a:stretch>
            <a:fillRect/>
          </a:stretch>
        </p:blipFill>
        <p:spPr>
          <a:xfrm>
            <a:off x="10177383" y="193557"/>
            <a:ext cx="1554495" cy="1519519"/>
          </a:xfrm>
          <a:prstGeom prst="rect">
            <a:avLst/>
          </a:prstGeom>
          <a:effectLst/>
        </p:spPr>
      </p:pic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52D651FB-AD66-540E-2079-95045B78F62F}"/>
              </a:ext>
            </a:extLst>
          </p:cNvPr>
          <p:cNvCxnSpPr>
            <a:cxnSpLocks/>
          </p:cNvCxnSpPr>
          <p:nvPr userDrawn="1"/>
        </p:nvCxnSpPr>
        <p:spPr>
          <a:xfrm>
            <a:off x="547437" y="1157668"/>
            <a:ext cx="838244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5558325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5" orient="horz" pos="2160" userDrawn="1">
          <p15:clr>
            <a:srgbClr val="FBAE40"/>
          </p15:clr>
        </p15:guide>
        <p15:guide id="6" pos="3840" userDrawn="1">
          <p15:clr>
            <a:srgbClr val="FBAE40"/>
          </p15:clr>
        </p15:guide>
      </p15:sldGuideLst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17A60A-39D0-F447-96EC-2C2F249CB5C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47350" y="2473569"/>
            <a:ext cx="5207344" cy="391296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  <a:lvl2pPr>
              <a:defRPr>
                <a:solidFill>
                  <a:schemeClr val="accent2"/>
                </a:solidFill>
              </a:defRPr>
            </a:lvl2pPr>
            <a:lvl3pPr>
              <a:defRPr>
                <a:solidFill>
                  <a:schemeClr val="accent2"/>
                </a:solidFill>
              </a:defRPr>
            </a:lvl3pPr>
            <a:lvl4pPr>
              <a:defRPr>
                <a:solidFill>
                  <a:schemeClr val="accent2"/>
                </a:solidFill>
              </a:defRPr>
            </a:lvl4pPr>
            <a:lvl5pPr>
              <a:defRPr>
                <a:solidFill>
                  <a:schemeClr val="accent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2" name="Text Placeholder 2">
            <a:extLst>
              <a:ext uri="{FF2B5EF4-FFF2-40B4-BE49-F238E27FC236}">
                <a16:creationId xmlns:a16="http://schemas.microsoft.com/office/drawing/2014/main" id="{DE5EE959-F782-D75A-5A21-33233E77CA07}"/>
              </a:ext>
            </a:extLst>
          </p:cNvPr>
          <p:cNvSpPr>
            <a:spLocks noGrp="1"/>
          </p:cNvSpPr>
          <p:nvPr>
            <p:ph type="body" idx="12"/>
          </p:nvPr>
        </p:nvSpPr>
        <p:spPr>
          <a:xfrm>
            <a:off x="447349" y="1877662"/>
            <a:ext cx="5207345" cy="528948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2400" b="1" spc="-50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Text Placeholder 5">
            <a:extLst>
              <a:ext uri="{FF2B5EF4-FFF2-40B4-BE49-F238E27FC236}">
                <a16:creationId xmlns:a16="http://schemas.microsoft.com/office/drawing/2014/main" id="{C05F4E91-27C8-1F25-2DF4-4E7B80784BA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52719" y="471464"/>
            <a:ext cx="11288942" cy="528948"/>
          </a:xfrm>
        </p:spPr>
        <p:txBody>
          <a:bodyPr>
            <a:noAutofit/>
          </a:bodyPr>
          <a:lstStyle>
            <a:lvl1pPr marL="0" indent="0" algn="l">
              <a:buNone/>
              <a:defRPr sz="3200" b="1" spc="-50" baseline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Title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71C67E0C-1751-C864-82AA-7DDFEAC7ABF2}"/>
              </a:ext>
            </a:extLst>
          </p:cNvPr>
          <p:cNvCxnSpPr>
            <a:cxnSpLocks/>
          </p:cNvCxnSpPr>
          <p:nvPr/>
        </p:nvCxnSpPr>
        <p:spPr>
          <a:xfrm>
            <a:off x="547437" y="1157668"/>
            <a:ext cx="838244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5">
            <a:extLst>
              <a:ext uri="{FF2B5EF4-FFF2-40B4-BE49-F238E27FC236}">
                <a16:creationId xmlns:a16="http://schemas.microsoft.com/office/drawing/2014/main" id="{1C9CCC68-69D9-F4F3-9AC9-1D49B22D2001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5000"/>
          </a:blip>
          <a:stretch>
            <a:fillRect/>
          </a:stretch>
        </p:blipFill>
        <p:spPr>
          <a:xfrm>
            <a:off x="10177383" y="193557"/>
            <a:ext cx="1554495" cy="1519519"/>
          </a:xfrm>
          <a:prstGeom prst="rect">
            <a:avLst/>
          </a:prstGeom>
          <a:effectLst/>
        </p:spPr>
      </p:pic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492FF6E8-57F1-5B28-6704-1E11C892FA84}"/>
              </a:ext>
            </a:extLst>
          </p:cNvPr>
          <p:cNvSpPr>
            <a:spLocks noGrp="1"/>
          </p:cNvSpPr>
          <p:nvPr>
            <p:ph sz="half" idx="13"/>
          </p:nvPr>
        </p:nvSpPr>
        <p:spPr>
          <a:xfrm>
            <a:off x="6539610" y="2473569"/>
            <a:ext cx="5207344" cy="391296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  <a:lvl2pPr>
              <a:defRPr>
                <a:solidFill>
                  <a:schemeClr val="accent2"/>
                </a:solidFill>
              </a:defRPr>
            </a:lvl2pPr>
            <a:lvl3pPr>
              <a:defRPr>
                <a:solidFill>
                  <a:schemeClr val="accent2"/>
                </a:solidFill>
              </a:defRPr>
            </a:lvl3pPr>
            <a:lvl4pPr>
              <a:defRPr>
                <a:solidFill>
                  <a:schemeClr val="accent2"/>
                </a:solidFill>
              </a:defRPr>
            </a:lvl4pPr>
            <a:lvl5pPr>
              <a:defRPr>
                <a:solidFill>
                  <a:schemeClr val="accent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8" name="Text Placeholder 2">
            <a:extLst>
              <a:ext uri="{FF2B5EF4-FFF2-40B4-BE49-F238E27FC236}">
                <a16:creationId xmlns:a16="http://schemas.microsoft.com/office/drawing/2014/main" id="{B331BBF5-58D9-28DF-B79B-4FB76D367856}"/>
              </a:ext>
            </a:extLst>
          </p:cNvPr>
          <p:cNvSpPr>
            <a:spLocks noGrp="1"/>
          </p:cNvSpPr>
          <p:nvPr>
            <p:ph type="body" idx="14"/>
          </p:nvPr>
        </p:nvSpPr>
        <p:spPr>
          <a:xfrm>
            <a:off x="6539609" y="1877662"/>
            <a:ext cx="5207345" cy="528948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2400" b="1" spc="-50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673713DB-316A-689D-CACF-1E068A916102}"/>
              </a:ext>
            </a:extLst>
          </p:cNvPr>
          <p:cNvCxnSpPr>
            <a:cxnSpLocks/>
          </p:cNvCxnSpPr>
          <p:nvPr/>
        </p:nvCxnSpPr>
        <p:spPr>
          <a:xfrm>
            <a:off x="6096000" y="1877662"/>
            <a:ext cx="0" cy="4508872"/>
          </a:xfrm>
          <a:prstGeom prst="line">
            <a:avLst/>
          </a:prstGeom>
          <a:ln w="15875">
            <a:solidFill>
              <a:srgbClr val="ECDAB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02F90C27-BE73-DD5A-DD84-E3C5B1E6341F}"/>
              </a:ext>
            </a:extLst>
          </p:cNvPr>
          <p:cNvCxnSpPr>
            <a:cxnSpLocks/>
          </p:cNvCxnSpPr>
          <p:nvPr/>
        </p:nvCxnSpPr>
        <p:spPr>
          <a:xfrm>
            <a:off x="547437" y="1157668"/>
            <a:ext cx="838244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Picture 6">
            <a:extLst>
              <a:ext uri="{FF2B5EF4-FFF2-40B4-BE49-F238E27FC236}">
                <a16:creationId xmlns:a16="http://schemas.microsoft.com/office/drawing/2014/main" id="{97CD32F4-B236-18A1-6AAD-F224F11086E0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5000"/>
          </a:blip>
          <a:stretch>
            <a:fillRect/>
          </a:stretch>
        </p:blipFill>
        <p:spPr>
          <a:xfrm>
            <a:off x="10177383" y="193557"/>
            <a:ext cx="1554495" cy="1519519"/>
          </a:xfrm>
          <a:prstGeom prst="rect">
            <a:avLst/>
          </a:prstGeom>
          <a:effectLst/>
        </p:spPr>
      </p:pic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626FE7D3-0D09-7BDE-88B8-699F2CA494E1}"/>
              </a:ext>
            </a:extLst>
          </p:cNvPr>
          <p:cNvCxnSpPr>
            <a:cxnSpLocks/>
          </p:cNvCxnSpPr>
          <p:nvPr/>
        </p:nvCxnSpPr>
        <p:spPr>
          <a:xfrm>
            <a:off x="6096000" y="1877662"/>
            <a:ext cx="0" cy="4508872"/>
          </a:xfrm>
          <a:prstGeom prst="line">
            <a:avLst/>
          </a:prstGeom>
          <a:ln w="15875">
            <a:solidFill>
              <a:srgbClr val="ECDAB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9B771993-8620-51C3-290A-D538BAB3AB1D}"/>
              </a:ext>
            </a:extLst>
          </p:cNvPr>
          <p:cNvCxnSpPr>
            <a:cxnSpLocks/>
          </p:cNvCxnSpPr>
          <p:nvPr userDrawn="1"/>
        </p:nvCxnSpPr>
        <p:spPr>
          <a:xfrm>
            <a:off x="547437" y="1157668"/>
            <a:ext cx="838244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>
            <a:extLst>
              <a:ext uri="{FF2B5EF4-FFF2-40B4-BE49-F238E27FC236}">
                <a16:creationId xmlns:a16="http://schemas.microsoft.com/office/drawing/2014/main" id="{2C30AAD5-F80E-0CD0-7B8A-6213430BCD7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alphaModFix amt="5000"/>
          </a:blip>
          <a:stretch>
            <a:fillRect/>
          </a:stretch>
        </p:blipFill>
        <p:spPr>
          <a:xfrm>
            <a:off x="10177383" y="193557"/>
            <a:ext cx="1554495" cy="1519519"/>
          </a:xfrm>
          <a:prstGeom prst="rect">
            <a:avLst/>
          </a:prstGeom>
          <a:effectLst/>
        </p:spPr>
      </p:pic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299A4027-D321-9B85-7CDC-8F398AD23E31}"/>
              </a:ext>
            </a:extLst>
          </p:cNvPr>
          <p:cNvCxnSpPr>
            <a:cxnSpLocks/>
          </p:cNvCxnSpPr>
          <p:nvPr userDrawn="1"/>
        </p:nvCxnSpPr>
        <p:spPr>
          <a:xfrm>
            <a:off x="6096000" y="1877662"/>
            <a:ext cx="0" cy="4508872"/>
          </a:xfrm>
          <a:prstGeom prst="line">
            <a:avLst/>
          </a:prstGeom>
          <a:ln w="15875">
            <a:solidFill>
              <a:srgbClr val="ECDAB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2855469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hart_Whit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5">
            <a:extLst>
              <a:ext uri="{FF2B5EF4-FFF2-40B4-BE49-F238E27FC236}">
                <a16:creationId xmlns:a16="http://schemas.microsoft.com/office/drawing/2014/main" id="{3D39CE0D-4DDF-063C-0127-61F6D6A813C2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757326" y="471464"/>
            <a:ext cx="10664260" cy="639016"/>
          </a:xfrm>
        </p:spPr>
        <p:txBody>
          <a:bodyPr>
            <a:noAutofit/>
          </a:bodyPr>
          <a:lstStyle>
            <a:lvl1pPr marL="0" indent="0" algn="ctr">
              <a:buNone/>
              <a:defRPr sz="4500" b="0" spc="-50" baseline="0">
                <a:solidFill>
                  <a:schemeClr val="tx1"/>
                </a:solidFill>
                <a:latin typeface="Impact" panose="020B0806030902050204" pitchFamily="34" charset="0"/>
                <a:ea typeface="Verdana" panose="020B0604030504040204" pitchFamily="34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CHART TITLE</a:t>
            </a:r>
          </a:p>
        </p:txBody>
      </p:sp>
      <p:sp>
        <p:nvSpPr>
          <p:cNvPr id="3" name="Chart Placeholder 6">
            <a:extLst>
              <a:ext uri="{FF2B5EF4-FFF2-40B4-BE49-F238E27FC236}">
                <a16:creationId xmlns:a16="http://schemas.microsoft.com/office/drawing/2014/main" id="{70B376E1-FA4D-73C6-84BF-DC03CD796233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838200" y="1653988"/>
            <a:ext cx="10547350" cy="4630925"/>
          </a:xfrm>
        </p:spPr>
        <p:txBody>
          <a:bodyPr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icon to add chart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609605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plit_List w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hape 22">
            <a:extLst>
              <a:ext uri="{FF2B5EF4-FFF2-40B4-BE49-F238E27FC236}">
                <a16:creationId xmlns:a16="http://schemas.microsoft.com/office/drawing/2014/main" id="{E1C6B8C6-8A80-B447-9241-CA6BA8FD6D14}"/>
              </a:ext>
            </a:extLst>
          </p:cNvPr>
          <p:cNvSpPr txBox="1">
            <a:spLocks noGrp="1"/>
          </p:cNvSpPr>
          <p:nvPr>
            <p:ph type="body" idx="1" hasCustomPrompt="1"/>
          </p:nvPr>
        </p:nvSpPr>
        <p:spPr>
          <a:xfrm>
            <a:off x="1801906" y="2034674"/>
            <a:ext cx="3680903" cy="97298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rmAutofit/>
          </a:bodyPr>
          <a:lstStyle>
            <a:lvl1pPr marL="0" marR="0" lvl="0" indent="0" algn="l" rtl="0">
              <a:spcBef>
                <a:spcPts val="640"/>
              </a:spcBef>
              <a:buClr>
                <a:srgbClr val="003974"/>
              </a:buClr>
              <a:buSzPct val="100000"/>
              <a:buFont typeface="Arial" panose="020B0604020202020204" pitchFamily="34" charset="0"/>
              <a:buNone/>
              <a:defRPr sz="2000" b="0" i="0" u="none" strike="noStrike" cap="none">
                <a:solidFill>
                  <a:schemeClr val="accent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  <a:sym typeface="Verdana"/>
              </a:defRPr>
            </a:lvl1pPr>
            <a:lvl2pPr marL="742950" marR="0" lvl="1" indent="-152400" algn="l" rtl="0">
              <a:spcBef>
                <a:spcPts val="560"/>
              </a:spcBef>
              <a:buClr>
                <a:srgbClr val="003974"/>
              </a:buClr>
              <a:buSzPct val="75000"/>
              <a:buFont typeface="Noto Sans Symbols"/>
              <a:buChar char="▪"/>
              <a:defRPr sz="2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143000" marR="0" lvl="2" indent="-76200" algn="l" rtl="0">
              <a:spcBef>
                <a:spcPts val="480"/>
              </a:spcBef>
              <a:buClr>
                <a:srgbClr val="003974"/>
              </a:buClr>
              <a:buSzPct val="100000"/>
              <a:buFont typeface="Noto Sans Symbols"/>
              <a:buChar char="•"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600200" marR="0" lvl="3" indent="-133350" algn="l" rtl="0">
              <a:spcBef>
                <a:spcPts val="400"/>
              </a:spcBef>
              <a:buClr>
                <a:srgbClr val="003974"/>
              </a:buClr>
              <a:buSzPct val="75000"/>
              <a:buFont typeface="Courier New"/>
              <a:buChar char="o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060575" marR="0" lvl="4" indent="-104775" algn="l" rtl="0">
              <a:spcBef>
                <a:spcPts val="400"/>
              </a:spcBef>
              <a:buClr>
                <a:srgbClr val="003974"/>
              </a:buClr>
              <a:buSzPct val="100000"/>
              <a:buFont typeface="Calibri"/>
              <a:buChar char="­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r>
              <a:rPr lang="en-US" dirty="0"/>
              <a:t>Click to add text</a:t>
            </a:r>
            <a:endParaRPr dirty="0"/>
          </a:p>
        </p:txBody>
      </p:sp>
      <p:sp>
        <p:nvSpPr>
          <p:cNvPr id="5" name="Tijdelijke aanduiding voor afbeelding 15">
            <a:extLst>
              <a:ext uri="{FF2B5EF4-FFF2-40B4-BE49-F238E27FC236}">
                <a16:creationId xmlns:a16="http://schemas.microsoft.com/office/drawing/2014/main" id="{9B31F668-9236-AB4A-8366-9E02A651701B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6096000" y="-83127"/>
            <a:ext cx="6143268" cy="7012029"/>
          </a:xfrm>
          <a:solidFill>
            <a:schemeClr val="bg1">
              <a:lumMod val="9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1800" b="0" baseline="0">
                <a:solidFill>
                  <a:schemeClr val="bg1">
                    <a:lumMod val="6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nl-BE" dirty="0"/>
              <a:t>Click to insert picture</a:t>
            </a:r>
          </a:p>
        </p:txBody>
      </p:sp>
      <p:sp>
        <p:nvSpPr>
          <p:cNvPr id="7" name="Shape 22">
            <a:extLst>
              <a:ext uri="{FF2B5EF4-FFF2-40B4-BE49-F238E27FC236}">
                <a16:creationId xmlns:a16="http://schemas.microsoft.com/office/drawing/2014/main" id="{04399104-6409-F814-70A4-FC51921CD74E}"/>
              </a:ext>
            </a:extLst>
          </p:cNvPr>
          <p:cNvSpPr txBox="1">
            <a:spLocks noGrp="1"/>
          </p:cNvSpPr>
          <p:nvPr>
            <p:ph type="body" idx="13" hasCustomPrompt="1"/>
          </p:nvPr>
        </p:nvSpPr>
        <p:spPr>
          <a:xfrm>
            <a:off x="1801906" y="3603059"/>
            <a:ext cx="3680903" cy="97298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rmAutofit/>
          </a:bodyPr>
          <a:lstStyle>
            <a:lvl1pPr marL="0" marR="0" lvl="0" indent="0" algn="l" rtl="0">
              <a:spcBef>
                <a:spcPts val="640"/>
              </a:spcBef>
              <a:buClr>
                <a:srgbClr val="003974"/>
              </a:buClr>
              <a:buSzPct val="100000"/>
              <a:buFont typeface="Arial" panose="020B0604020202020204" pitchFamily="34" charset="0"/>
              <a:buNone/>
              <a:defRPr sz="2000" b="0" i="0" u="none" strike="noStrike" cap="none">
                <a:solidFill>
                  <a:schemeClr val="accent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  <a:sym typeface="Verdana"/>
              </a:defRPr>
            </a:lvl1pPr>
            <a:lvl2pPr marL="742950" marR="0" lvl="1" indent="-152400" algn="l" rtl="0">
              <a:spcBef>
                <a:spcPts val="560"/>
              </a:spcBef>
              <a:buClr>
                <a:srgbClr val="003974"/>
              </a:buClr>
              <a:buSzPct val="75000"/>
              <a:buFont typeface="Noto Sans Symbols"/>
              <a:buChar char="▪"/>
              <a:defRPr sz="2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143000" marR="0" lvl="2" indent="-76200" algn="l" rtl="0">
              <a:spcBef>
                <a:spcPts val="480"/>
              </a:spcBef>
              <a:buClr>
                <a:srgbClr val="003974"/>
              </a:buClr>
              <a:buSzPct val="100000"/>
              <a:buFont typeface="Noto Sans Symbols"/>
              <a:buChar char="•"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600200" marR="0" lvl="3" indent="-133350" algn="l" rtl="0">
              <a:spcBef>
                <a:spcPts val="400"/>
              </a:spcBef>
              <a:buClr>
                <a:srgbClr val="003974"/>
              </a:buClr>
              <a:buSzPct val="75000"/>
              <a:buFont typeface="Courier New"/>
              <a:buChar char="o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060575" marR="0" lvl="4" indent="-104775" algn="l" rtl="0">
              <a:spcBef>
                <a:spcPts val="400"/>
              </a:spcBef>
              <a:buClr>
                <a:srgbClr val="003974"/>
              </a:buClr>
              <a:buSzPct val="100000"/>
              <a:buFont typeface="Calibri"/>
              <a:buChar char="­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r>
              <a:rPr lang="en-US" dirty="0"/>
              <a:t>Click to add text</a:t>
            </a:r>
            <a:endParaRPr dirty="0"/>
          </a:p>
        </p:txBody>
      </p:sp>
      <p:sp>
        <p:nvSpPr>
          <p:cNvPr id="10" name="Shape 22">
            <a:extLst>
              <a:ext uri="{FF2B5EF4-FFF2-40B4-BE49-F238E27FC236}">
                <a16:creationId xmlns:a16="http://schemas.microsoft.com/office/drawing/2014/main" id="{08BFE0EC-02DC-5483-B550-1B2ED2276BB5}"/>
              </a:ext>
            </a:extLst>
          </p:cNvPr>
          <p:cNvSpPr txBox="1">
            <a:spLocks noGrp="1"/>
          </p:cNvSpPr>
          <p:nvPr>
            <p:ph type="body" idx="15" hasCustomPrompt="1"/>
          </p:nvPr>
        </p:nvSpPr>
        <p:spPr>
          <a:xfrm>
            <a:off x="1801906" y="5212691"/>
            <a:ext cx="3680903" cy="97298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rmAutofit/>
          </a:bodyPr>
          <a:lstStyle>
            <a:lvl1pPr marL="0" marR="0" lvl="0" indent="0" algn="l" rtl="0">
              <a:spcBef>
                <a:spcPts val="640"/>
              </a:spcBef>
              <a:buClr>
                <a:srgbClr val="003974"/>
              </a:buClr>
              <a:buSzPct val="100000"/>
              <a:buFont typeface="Arial" panose="020B0604020202020204" pitchFamily="34" charset="0"/>
              <a:buNone/>
              <a:defRPr sz="2000" b="0" i="0" u="none" strike="noStrike" cap="none">
                <a:solidFill>
                  <a:schemeClr val="accent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  <a:sym typeface="Verdana"/>
              </a:defRPr>
            </a:lvl1pPr>
            <a:lvl2pPr marL="742950" marR="0" lvl="1" indent="-152400" algn="l" rtl="0">
              <a:spcBef>
                <a:spcPts val="560"/>
              </a:spcBef>
              <a:buClr>
                <a:srgbClr val="003974"/>
              </a:buClr>
              <a:buSzPct val="75000"/>
              <a:buFont typeface="Noto Sans Symbols"/>
              <a:buChar char="▪"/>
              <a:defRPr sz="2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143000" marR="0" lvl="2" indent="-76200" algn="l" rtl="0">
              <a:spcBef>
                <a:spcPts val="480"/>
              </a:spcBef>
              <a:buClr>
                <a:srgbClr val="003974"/>
              </a:buClr>
              <a:buSzPct val="100000"/>
              <a:buFont typeface="Noto Sans Symbols"/>
              <a:buChar char="•"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600200" marR="0" lvl="3" indent="-133350" algn="l" rtl="0">
              <a:spcBef>
                <a:spcPts val="400"/>
              </a:spcBef>
              <a:buClr>
                <a:srgbClr val="003974"/>
              </a:buClr>
              <a:buSzPct val="75000"/>
              <a:buFont typeface="Courier New"/>
              <a:buChar char="o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060575" marR="0" lvl="4" indent="-104775" algn="l" rtl="0">
              <a:spcBef>
                <a:spcPts val="400"/>
              </a:spcBef>
              <a:buClr>
                <a:srgbClr val="003974"/>
              </a:buClr>
              <a:buSzPct val="100000"/>
              <a:buFont typeface="Calibri"/>
              <a:buChar char="­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r>
              <a:rPr lang="en-US" dirty="0"/>
              <a:t>Click to add text</a:t>
            </a:r>
            <a:endParaRPr dirty="0"/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72CF22A7-20CF-3B74-3BB3-8A16042B97E6}"/>
              </a:ext>
            </a:extLst>
          </p:cNvPr>
          <p:cNvCxnSpPr/>
          <p:nvPr/>
        </p:nvCxnSpPr>
        <p:spPr>
          <a:xfrm>
            <a:off x="612775" y="3307537"/>
            <a:ext cx="4913966" cy="0"/>
          </a:xfrm>
          <a:prstGeom prst="line">
            <a:avLst/>
          </a:prstGeom>
          <a:ln w="15875">
            <a:solidFill>
              <a:srgbClr val="ECDAB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47B0D5FC-CA56-B73C-6E50-B6C960923DE6}"/>
              </a:ext>
            </a:extLst>
          </p:cNvPr>
          <p:cNvCxnSpPr/>
          <p:nvPr/>
        </p:nvCxnSpPr>
        <p:spPr>
          <a:xfrm>
            <a:off x="612775" y="4885011"/>
            <a:ext cx="4913966" cy="0"/>
          </a:xfrm>
          <a:prstGeom prst="line">
            <a:avLst/>
          </a:prstGeom>
          <a:ln w="15875">
            <a:solidFill>
              <a:srgbClr val="ECDAB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9B0C050-AD78-6DDA-6BCF-725F25428C1C}"/>
              </a:ext>
            </a:extLst>
          </p:cNvPr>
          <p:cNvSpPr>
            <a:spLocks noGrp="1"/>
          </p:cNvSpPr>
          <p:nvPr>
            <p:ph type="pic" sz="quarter" idx="22" hasCustomPrompt="1"/>
          </p:nvPr>
        </p:nvSpPr>
        <p:spPr>
          <a:xfrm>
            <a:off x="612775" y="2034673"/>
            <a:ext cx="972985" cy="972985"/>
          </a:xfrm>
          <a:custGeom>
            <a:avLst/>
            <a:gdLst>
              <a:gd name="connsiteX0" fmla="*/ 927847 w 1855694"/>
              <a:gd name="connsiteY0" fmla="*/ 0 h 1855694"/>
              <a:gd name="connsiteX1" fmla="*/ 1855694 w 1855694"/>
              <a:gd name="connsiteY1" fmla="*/ 927847 h 1855694"/>
              <a:gd name="connsiteX2" fmla="*/ 927847 w 1855694"/>
              <a:gd name="connsiteY2" fmla="*/ 1855694 h 1855694"/>
              <a:gd name="connsiteX3" fmla="*/ 0 w 1855694"/>
              <a:gd name="connsiteY3" fmla="*/ 927847 h 1855694"/>
              <a:gd name="connsiteX4" fmla="*/ 927847 w 1855694"/>
              <a:gd name="connsiteY4" fmla="*/ 0 h 18556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55694" h="1855694">
                <a:moveTo>
                  <a:pt x="927847" y="0"/>
                </a:moveTo>
                <a:cubicBezTo>
                  <a:pt x="1440283" y="0"/>
                  <a:pt x="1855694" y="415411"/>
                  <a:pt x="1855694" y="927847"/>
                </a:cubicBezTo>
                <a:cubicBezTo>
                  <a:pt x="1855694" y="1440283"/>
                  <a:pt x="1440283" y="1855694"/>
                  <a:pt x="927847" y="1855694"/>
                </a:cubicBezTo>
                <a:cubicBezTo>
                  <a:pt x="415411" y="1855694"/>
                  <a:pt x="0" y="1440283"/>
                  <a:pt x="0" y="927847"/>
                </a:cubicBezTo>
                <a:cubicBezTo>
                  <a:pt x="0" y="415411"/>
                  <a:pt x="415411" y="0"/>
                  <a:pt x="927847" y="0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140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r>
              <a:rPr lang="nl-BE" dirty="0"/>
              <a:t>Click to insert picture</a:t>
            </a:r>
          </a:p>
        </p:txBody>
      </p:sp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DB5805FE-5F6E-F164-4E52-B71764CDAD3A}"/>
              </a:ext>
            </a:extLst>
          </p:cNvPr>
          <p:cNvSpPr>
            <a:spLocks noGrp="1"/>
          </p:cNvSpPr>
          <p:nvPr>
            <p:ph type="pic" sz="quarter" idx="23" hasCustomPrompt="1"/>
          </p:nvPr>
        </p:nvSpPr>
        <p:spPr>
          <a:xfrm>
            <a:off x="612775" y="3599014"/>
            <a:ext cx="972985" cy="972985"/>
          </a:xfrm>
          <a:custGeom>
            <a:avLst/>
            <a:gdLst>
              <a:gd name="connsiteX0" fmla="*/ 927847 w 1855694"/>
              <a:gd name="connsiteY0" fmla="*/ 0 h 1855694"/>
              <a:gd name="connsiteX1" fmla="*/ 1855694 w 1855694"/>
              <a:gd name="connsiteY1" fmla="*/ 927847 h 1855694"/>
              <a:gd name="connsiteX2" fmla="*/ 927847 w 1855694"/>
              <a:gd name="connsiteY2" fmla="*/ 1855694 h 1855694"/>
              <a:gd name="connsiteX3" fmla="*/ 0 w 1855694"/>
              <a:gd name="connsiteY3" fmla="*/ 927847 h 1855694"/>
              <a:gd name="connsiteX4" fmla="*/ 927847 w 1855694"/>
              <a:gd name="connsiteY4" fmla="*/ 0 h 18556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55694" h="1855694">
                <a:moveTo>
                  <a:pt x="927847" y="0"/>
                </a:moveTo>
                <a:cubicBezTo>
                  <a:pt x="1440283" y="0"/>
                  <a:pt x="1855694" y="415411"/>
                  <a:pt x="1855694" y="927847"/>
                </a:cubicBezTo>
                <a:cubicBezTo>
                  <a:pt x="1855694" y="1440283"/>
                  <a:pt x="1440283" y="1855694"/>
                  <a:pt x="927847" y="1855694"/>
                </a:cubicBezTo>
                <a:cubicBezTo>
                  <a:pt x="415411" y="1855694"/>
                  <a:pt x="0" y="1440283"/>
                  <a:pt x="0" y="927847"/>
                </a:cubicBezTo>
                <a:cubicBezTo>
                  <a:pt x="0" y="415411"/>
                  <a:pt x="415411" y="0"/>
                  <a:pt x="927847" y="0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140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r>
              <a:rPr lang="nl-BE" dirty="0"/>
              <a:t>Click to insert picture</a:t>
            </a:r>
          </a:p>
        </p:txBody>
      </p:sp>
      <p:sp>
        <p:nvSpPr>
          <p:cNvPr id="14" name="Picture Placeholder 13">
            <a:extLst>
              <a:ext uri="{FF2B5EF4-FFF2-40B4-BE49-F238E27FC236}">
                <a16:creationId xmlns:a16="http://schemas.microsoft.com/office/drawing/2014/main" id="{EA9FE27E-4035-037B-6782-1492F912D4F6}"/>
              </a:ext>
            </a:extLst>
          </p:cNvPr>
          <p:cNvSpPr>
            <a:spLocks noGrp="1"/>
          </p:cNvSpPr>
          <p:nvPr>
            <p:ph type="pic" sz="quarter" idx="25" hasCustomPrompt="1"/>
          </p:nvPr>
        </p:nvSpPr>
        <p:spPr>
          <a:xfrm>
            <a:off x="612775" y="5212660"/>
            <a:ext cx="972985" cy="972985"/>
          </a:xfrm>
          <a:custGeom>
            <a:avLst/>
            <a:gdLst>
              <a:gd name="connsiteX0" fmla="*/ 927847 w 1855694"/>
              <a:gd name="connsiteY0" fmla="*/ 0 h 1855694"/>
              <a:gd name="connsiteX1" fmla="*/ 1855694 w 1855694"/>
              <a:gd name="connsiteY1" fmla="*/ 927847 h 1855694"/>
              <a:gd name="connsiteX2" fmla="*/ 927847 w 1855694"/>
              <a:gd name="connsiteY2" fmla="*/ 1855694 h 1855694"/>
              <a:gd name="connsiteX3" fmla="*/ 0 w 1855694"/>
              <a:gd name="connsiteY3" fmla="*/ 927847 h 1855694"/>
              <a:gd name="connsiteX4" fmla="*/ 927847 w 1855694"/>
              <a:gd name="connsiteY4" fmla="*/ 0 h 18556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55694" h="1855694">
                <a:moveTo>
                  <a:pt x="927847" y="0"/>
                </a:moveTo>
                <a:cubicBezTo>
                  <a:pt x="1440283" y="0"/>
                  <a:pt x="1855694" y="415411"/>
                  <a:pt x="1855694" y="927847"/>
                </a:cubicBezTo>
                <a:cubicBezTo>
                  <a:pt x="1855694" y="1440283"/>
                  <a:pt x="1440283" y="1855694"/>
                  <a:pt x="927847" y="1855694"/>
                </a:cubicBezTo>
                <a:cubicBezTo>
                  <a:pt x="415411" y="1855694"/>
                  <a:pt x="0" y="1440283"/>
                  <a:pt x="0" y="927847"/>
                </a:cubicBezTo>
                <a:cubicBezTo>
                  <a:pt x="0" y="415411"/>
                  <a:pt x="415411" y="0"/>
                  <a:pt x="927847" y="0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140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r>
              <a:rPr lang="nl-BE" dirty="0"/>
              <a:t>Click to insert picture</a:t>
            </a:r>
          </a:p>
        </p:txBody>
      </p:sp>
      <p:sp>
        <p:nvSpPr>
          <p:cNvPr id="15" name="Text Placeholder 5">
            <a:extLst>
              <a:ext uri="{FF2B5EF4-FFF2-40B4-BE49-F238E27FC236}">
                <a16:creationId xmlns:a16="http://schemas.microsoft.com/office/drawing/2014/main" id="{D57622AB-4371-41F7-4FE8-2C39392E55F0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52719" y="471464"/>
            <a:ext cx="5151037" cy="528948"/>
          </a:xfrm>
        </p:spPr>
        <p:txBody>
          <a:bodyPr>
            <a:noAutofit/>
          </a:bodyPr>
          <a:lstStyle>
            <a:lvl1pPr marL="0" indent="0" algn="l">
              <a:buNone/>
              <a:defRPr sz="3200" b="1" spc="-50" baseline="0">
                <a:solidFill>
                  <a:srgbClr val="003974"/>
                </a:solidFill>
                <a:latin typeface="Verdana" panose="020B0604030504040204" pitchFamily="34" charset="0"/>
                <a:ea typeface="Verdana" panose="020B0604030504040204" pitchFamily="34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Title</a:t>
            </a: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A9129FF5-32AE-9FEA-1C6C-C32026A8DD43}"/>
              </a:ext>
            </a:extLst>
          </p:cNvPr>
          <p:cNvCxnSpPr>
            <a:cxnSpLocks/>
          </p:cNvCxnSpPr>
          <p:nvPr/>
        </p:nvCxnSpPr>
        <p:spPr>
          <a:xfrm>
            <a:off x="547437" y="1157668"/>
            <a:ext cx="838244" cy="0"/>
          </a:xfrm>
          <a:prstGeom prst="line">
            <a:avLst/>
          </a:prstGeom>
          <a:ln w="57150">
            <a:solidFill>
              <a:srgbClr val="B4975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2A4ACC1D-9BB4-48FA-6E58-13CA1CBE29EA}"/>
              </a:ext>
            </a:extLst>
          </p:cNvPr>
          <p:cNvCxnSpPr/>
          <p:nvPr/>
        </p:nvCxnSpPr>
        <p:spPr>
          <a:xfrm>
            <a:off x="612775" y="3307537"/>
            <a:ext cx="4913966" cy="0"/>
          </a:xfrm>
          <a:prstGeom prst="line">
            <a:avLst/>
          </a:prstGeom>
          <a:ln w="15875">
            <a:solidFill>
              <a:srgbClr val="ECDAB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A9240F58-AA12-C7FB-AE4B-BD77C860DFCF}"/>
              </a:ext>
            </a:extLst>
          </p:cNvPr>
          <p:cNvCxnSpPr/>
          <p:nvPr/>
        </p:nvCxnSpPr>
        <p:spPr>
          <a:xfrm>
            <a:off x="612775" y="4885011"/>
            <a:ext cx="4913966" cy="0"/>
          </a:xfrm>
          <a:prstGeom prst="line">
            <a:avLst/>
          </a:prstGeom>
          <a:ln w="15875">
            <a:solidFill>
              <a:srgbClr val="ECDAB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4624973A-E558-E9BE-31D3-2C1613F5DF6D}"/>
              </a:ext>
            </a:extLst>
          </p:cNvPr>
          <p:cNvCxnSpPr>
            <a:cxnSpLocks/>
          </p:cNvCxnSpPr>
          <p:nvPr/>
        </p:nvCxnSpPr>
        <p:spPr>
          <a:xfrm>
            <a:off x="547437" y="1157668"/>
            <a:ext cx="838244" cy="0"/>
          </a:xfrm>
          <a:prstGeom prst="line">
            <a:avLst/>
          </a:prstGeom>
          <a:ln w="57150">
            <a:solidFill>
              <a:srgbClr val="B4975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73B78CF4-7796-2AE7-0241-19E45A61FE87}"/>
              </a:ext>
            </a:extLst>
          </p:cNvPr>
          <p:cNvCxnSpPr/>
          <p:nvPr userDrawn="1"/>
        </p:nvCxnSpPr>
        <p:spPr>
          <a:xfrm>
            <a:off x="612775" y="3307537"/>
            <a:ext cx="4913966" cy="0"/>
          </a:xfrm>
          <a:prstGeom prst="line">
            <a:avLst/>
          </a:prstGeom>
          <a:ln w="15875">
            <a:solidFill>
              <a:srgbClr val="ECDAB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88FD7B03-05A7-B0C5-2ED4-DD59C6529302}"/>
              </a:ext>
            </a:extLst>
          </p:cNvPr>
          <p:cNvCxnSpPr/>
          <p:nvPr userDrawn="1"/>
        </p:nvCxnSpPr>
        <p:spPr>
          <a:xfrm>
            <a:off x="612775" y="4885011"/>
            <a:ext cx="4913966" cy="0"/>
          </a:xfrm>
          <a:prstGeom prst="line">
            <a:avLst/>
          </a:prstGeom>
          <a:ln w="15875">
            <a:solidFill>
              <a:srgbClr val="ECDAB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F2907111-F137-9A2B-3C50-E8530444E2B4}"/>
              </a:ext>
            </a:extLst>
          </p:cNvPr>
          <p:cNvCxnSpPr>
            <a:cxnSpLocks/>
          </p:cNvCxnSpPr>
          <p:nvPr userDrawn="1"/>
        </p:nvCxnSpPr>
        <p:spPr>
          <a:xfrm>
            <a:off x="547437" y="1157668"/>
            <a:ext cx="838244" cy="0"/>
          </a:xfrm>
          <a:prstGeom prst="line">
            <a:avLst/>
          </a:prstGeom>
          <a:ln w="57150">
            <a:solidFill>
              <a:srgbClr val="B4975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457738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  <p:extLst>
    <p:ext uri="{DCECCB84-F9BA-43D5-87BE-67443E8EF086}">
      <p15:sldGuideLst xmlns:p15="http://schemas.microsoft.com/office/powerpoint/2012/main">
        <p15:guide id="5" orient="horz" pos="2160" userDrawn="1">
          <p15:clr>
            <a:srgbClr val="FBAE40"/>
          </p15:clr>
        </p15:guide>
        <p15:guide id="6" pos="3840" userDrawn="1">
          <p15:clr>
            <a:srgbClr val="FBAE40"/>
          </p15:clr>
        </p15:guide>
      </p15:sldGuideLst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hoto w Border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414BC98F-5B1B-E3A3-9782-5172742D6979}"/>
              </a:ext>
            </a:extLst>
          </p:cNvPr>
          <p:cNvSpPr/>
          <p:nvPr/>
        </p:nvSpPr>
        <p:spPr>
          <a:xfrm>
            <a:off x="336177" y="333935"/>
            <a:ext cx="11519647" cy="6190130"/>
          </a:xfrm>
          <a:prstGeom prst="rect">
            <a:avLst/>
          </a:prstGeom>
          <a:noFill/>
          <a:ln w="38100"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8BD77084-790B-2ACC-D402-32EE2EA9510B}"/>
              </a:ext>
            </a:extLst>
          </p:cNvPr>
          <p:cNvSpPr/>
          <p:nvPr/>
        </p:nvSpPr>
        <p:spPr>
          <a:xfrm>
            <a:off x="336177" y="333935"/>
            <a:ext cx="11519647" cy="6190130"/>
          </a:xfrm>
          <a:prstGeom prst="rect">
            <a:avLst/>
          </a:prstGeom>
          <a:noFill/>
          <a:ln w="38100"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ECC63F15-FFF7-2152-5048-FF4C85F88588}"/>
              </a:ext>
            </a:extLst>
          </p:cNvPr>
          <p:cNvSpPr/>
          <p:nvPr userDrawn="1"/>
        </p:nvSpPr>
        <p:spPr>
          <a:xfrm>
            <a:off x="336177" y="333935"/>
            <a:ext cx="11519647" cy="6190130"/>
          </a:xfrm>
          <a:prstGeom prst="rect">
            <a:avLst/>
          </a:prstGeom>
          <a:noFill/>
          <a:ln w="38100"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64914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Pho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jdelijke aanduiding voor afbeelding 15">
            <a:extLst>
              <a:ext uri="{FF2B5EF4-FFF2-40B4-BE49-F238E27FC236}">
                <a16:creationId xmlns:a16="http://schemas.microsoft.com/office/drawing/2014/main" id="{7EEFD750-96A8-B988-56B3-5747A25927AA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6171385" y="1965718"/>
            <a:ext cx="6148381" cy="4246854"/>
          </a:xfrm>
          <a:solidFill>
            <a:schemeClr val="bg1">
              <a:lumMod val="95000"/>
            </a:schemeClr>
          </a:solidFill>
        </p:spPr>
        <p:txBody>
          <a:bodyPr anchor="ctr" anchorCtr="0">
            <a:normAutofit/>
          </a:bodyPr>
          <a:lstStyle>
            <a:lvl1pPr marL="0" marR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800" b="0" baseline="0">
                <a:solidFill>
                  <a:schemeClr val="bg1">
                    <a:lumMod val="6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nl-BE" dirty="0"/>
              <a:t>Click to insert picture</a:t>
            </a:r>
          </a:p>
        </p:txBody>
      </p:sp>
      <p:sp>
        <p:nvSpPr>
          <p:cNvPr id="7" name="Tijdelijke aanduiding voor afbeelding 15">
            <a:extLst>
              <a:ext uri="{FF2B5EF4-FFF2-40B4-BE49-F238E27FC236}">
                <a16:creationId xmlns:a16="http://schemas.microsoft.com/office/drawing/2014/main" id="{7C4DB2CB-471B-DDC3-1761-E897EEE132D6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-127764" y="1965718"/>
            <a:ext cx="6148380" cy="4246854"/>
          </a:xfrm>
          <a:solidFill>
            <a:schemeClr val="bg1">
              <a:lumMod val="95000"/>
            </a:schemeClr>
          </a:solidFill>
        </p:spPr>
        <p:txBody>
          <a:bodyPr anchor="ctr" anchorCtr="0">
            <a:normAutofit/>
          </a:bodyPr>
          <a:lstStyle>
            <a:lvl1pPr marL="0" marR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800" b="0" baseline="0">
                <a:solidFill>
                  <a:schemeClr val="bg1">
                    <a:lumMod val="6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nl-BE" dirty="0"/>
              <a:t>Click to insert picture</a:t>
            </a:r>
          </a:p>
        </p:txBody>
      </p:sp>
      <p:sp>
        <p:nvSpPr>
          <p:cNvPr id="2" name="Text Placeholder 5">
            <a:extLst>
              <a:ext uri="{FF2B5EF4-FFF2-40B4-BE49-F238E27FC236}">
                <a16:creationId xmlns:a16="http://schemas.microsoft.com/office/drawing/2014/main" id="{97E8077C-8DAC-97B9-91CE-CC22997414D6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52719" y="471464"/>
            <a:ext cx="11288942" cy="528948"/>
          </a:xfrm>
        </p:spPr>
        <p:txBody>
          <a:bodyPr>
            <a:noAutofit/>
          </a:bodyPr>
          <a:lstStyle>
            <a:lvl1pPr marL="0" indent="0" algn="l">
              <a:buNone/>
              <a:defRPr sz="3200" b="1" spc="-50" baseline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Title</a:t>
            </a: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298B613E-AA5F-B3FB-38AA-A265F4F228B6}"/>
              </a:ext>
            </a:extLst>
          </p:cNvPr>
          <p:cNvCxnSpPr>
            <a:cxnSpLocks/>
          </p:cNvCxnSpPr>
          <p:nvPr/>
        </p:nvCxnSpPr>
        <p:spPr>
          <a:xfrm>
            <a:off x="547437" y="1157668"/>
            <a:ext cx="838244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Picture 3">
            <a:extLst>
              <a:ext uri="{FF2B5EF4-FFF2-40B4-BE49-F238E27FC236}">
                <a16:creationId xmlns:a16="http://schemas.microsoft.com/office/drawing/2014/main" id="{C4FA795D-467B-C5E3-5333-50E04DEB9601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5000"/>
          </a:blip>
          <a:stretch>
            <a:fillRect/>
          </a:stretch>
        </p:blipFill>
        <p:spPr>
          <a:xfrm>
            <a:off x="10177383" y="193557"/>
            <a:ext cx="1554495" cy="1519519"/>
          </a:xfrm>
          <a:prstGeom prst="rect">
            <a:avLst/>
          </a:prstGeom>
          <a:effectLst/>
        </p:spPr>
      </p:pic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88538060-9C28-050B-189C-ADC21CB85C1D}"/>
              </a:ext>
            </a:extLst>
          </p:cNvPr>
          <p:cNvCxnSpPr>
            <a:cxnSpLocks/>
          </p:cNvCxnSpPr>
          <p:nvPr/>
        </p:nvCxnSpPr>
        <p:spPr>
          <a:xfrm>
            <a:off x="547437" y="1157668"/>
            <a:ext cx="838244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Picture 7">
            <a:extLst>
              <a:ext uri="{FF2B5EF4-FFF2-40B4-BE49-F238E27FC236}">
                <a16:creationId xmlns:a16="http://schemas.microsoft.com/office/drawing/2014/main" id="{C3E601B0-3DAE-D99A-D010-D95458ECE626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5000"/>
          </a:blip>
          <a:stretch>
            <a:fillRect/>
          </a:stretch>
        </p:blipFill>
        <p:spPr>
          <a:xfrm>
            <a:off x="10177383" y="193557"/>
            <a:ext cx="1554495" cy="1519519"/>
          </a:xfrm>
          <a:prstGeom prst="rect">
            <a:avLst/>
          </a:prstGeom>
          <a:effectLst/>
        </p:spPr>
      </p:pic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46D61C6C-CB60-DD88-B1AF-CBCF41257A7B}"/>
              </a:ext>
            </a:extLst>
          </p:cNvPr>
          <p:cNvCxnSpPr>
            <a:cxnSpLocks/>
          </p:cNvCxnSpPr>
          <p:nvPr userDrawn="1"/>
        </p:nvCxnSpPr>
        <p:spPr>
          <a:xfrm>
            <a:off x="547437" y="1157668"/>
            <a:ext cx="838244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>
            <a:extLst>
              <a:ext uri="{FF2B5EF4-FFF2-40B4-BE49-F238E27FC236}">
                <a16:creationId xmlns:a16="http://schemas.microsoft.com/office/drawing/2014/main" id="{F17251F1-1270-2A11-3821-B5C61C18DF2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alphaModFix amt="5000"/>
          </a:blip>
          <a:stretch>
            <a:fillRect/>
          </a:stretch>
        </p:blipFill>
        <p:spPr>
          <a:xfrm>
            <a:off x="10177383" y="193557"/>
            <a:ext cx="1554495" cy="1519519"/>
          </a:xfrm>
          <a:prstGeom prst="rect">
            <a:avLst/>
          </a:prstGeom>
          <a:effectLst/>
        </p:spPr>
      </p:pic>
    </p:spTree>
    <p:extLst>
      <p:ext uri="{BB962C8B-B14F-4D97-AF65-F5344CB8AC3E}">
        <p14:creationId xmlns:p14="http://schemas.microsoft.com/office/powerpoint/2010/main" val="6970068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2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</p:bldLst>
  </p:timing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melin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Rectangle 53">
            <a:extLst>
              <a:ext uri="{FF2B5EF4-FFF2-40B4-BE49-F238E27FC236}">
                <a16:creationId xmlns:a16="http://schemas.microsoft.com/office/drawing/2014/main" id="{C7853E7E-BD01-CED1-B1E5-A540115C772A}"/>
              </a:ext>
            </a:extLst>
          </p:cNvPr>
          <p:cNvSpPr/>
          <p:nvPr userDrawn="1"/>
        </p:nvSpPr>
        <p:spPr>
          <a:xfrm flipV="1">
            <a:off x="-63568" y="-31376"/>
            <a:ext cx="12317506" cy="4566763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1F90354-9133-223C-B58F-BF21931CFA30}"/>
              </a:ext>
            </a:extLst>
          </p:cNvPr>
          <p:cNvSpPr/>
          <p:nvPr/>
        </p:nvSpPr>
        <p:spPr>
          <a:xfrm flipV="1">
            <a:off x="-63568" y="-31376"/>
            <a:ext cx="12317506" cy="4566763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8B680A03-6A8D-6529-81A9-DA00CBC6C22B}"/>
              </a:ext>
            </a:extLst>
          </p:cNvPr>
          <p:cNvSpPr/>
          <p:nvPr/>
        </p:nvSpPr>
        <p:spPr>
          <a:xfrm flipV="1">
            <a:off x="-63568" y="-31376"/>
            <a:ext cx="12317506" cy="4566763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" name="Rechte verbindingslijn 51">
            <a:extLst>
              <a:ext uri="{FF2B5EF4-FFF2-40B4-BE49-F238E27FC236}">
                <a16:creationId xmlns:a16="http://schemas.microsoft.com/office/drawing/2014/main" id="{05779E3F-9EA7-E424-39B8-202ABE90682E}"/>
              </a:ext>
            </a:extLst>
          </p:cNvPr>
          <p:cNvCxnSpPr>
            <a:cxnSpLocks/>
          </p:cNvCxnSpPr>
          <p:nvPr/>
        </p:nvCxnSpPr>
        <p:spPr>
          <a:xfrm>
            <a:off x="7527434" y="4534783"/>
            <a:ext cx="2872409" cy="605"/>
          </a:xfrm>
          <a:prstGeom prst="line">
            <a:avLst/>
          </a:prstGeom>
          <a:ln w="57150">
            <a:solidFill>
              <a:srgbClr val="B4975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3" name="Group 12">
            <a:extLst>
              <a:ext uri="{FF2B5EF4-FFF2-40B4-BE49-F238E27FC236}">
                <a16:creationId xmlns:a16="http://schemas.microsoft.com/office/drawing/2014/main" id="{DDEDB679-5804-A72A-08D4-ABC4181661E6}"/>
              </a:ext>
            </a:extLst>
          </p:cNvPr>
          <p:cNvGrpSpPr/>
          <p:nvPr/>
        </p:nvGrpSpPr>
        <p:grpSpPr>
          <a:xfrm>
            <a:off x="-63568" y="4425531"/>
            <a:ext cx="12469091" cy="218504"/>
            <a:chOff x="-63568" y="4425531"/>
            <a:chExt cx="12469091" cy="218504"/>
          </a:xfrm>
        </p:grpSpPr>
        <p:sp>
          <p:nvSpPr>
            <p:cNvPr id="2" name="Ovaal 19">
              <a:extLst>
                <a:ext uri="{FF2B5EF4-FFF2-40B4-BE49-F238E27FC236}">
                  <a16:creationId xmlns:a16="http://schemas.microsoft.com/office/drawing/2014/main" id="{09D089D1-3266-D460-CDF7-15071013FABA}"/>
                </a:ext>
              </a:extLst>
            </p:cNvPr>
            <p:cNvSpPr/>
            <p:nvPr/>
          </p:nvSpPr>
          <p:spPr>
            <a:xfrm>
              <a:off x="1485036" y="4425531"/>
              <a:ext cx="218504" cy="218504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BE"/>
            </a:p>
          </p:txBody>
        </p:sp>
        <p:cxnSp>
          <p:nvCxnSpPr>
            <p:cNvPr id="3" name="Rechte verbindingslijn 20">
              <a:extLst>
                <a:ext uri="{FF2B5EF4-FFF2-40B4-BE49-F238E27FC236}">
                  <a16:creationId xmlns:a16="http://schemas.microsoft.com/office/drawing/2014/main" id="{E03AF997-06BE-D1F2-BF29-7B2FDB534072}"/>
                </a:ext>
              </a:extLst>
            </p:cNvPr>
            <p:cNvCxnSpPr>
              <a:cxnSpLocks/>
            </p:cNvCxnSpPr>
            <p:nvPr/>
          </p:nvCxnSpPr>
          <p:spPr>
            <a:xfrm>
              <a:off x="-63568" y="4535388"/>
              <a:ext cx="1598942" cy="0"/>
            </a:xfrm>
            <a:prstGeom prst="line">
              <a:avLst/>
            </a:prstGeom>
            <a:ln w="57150">
              <a:solidFill>
                <a:srgbClr val="B4975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" name="Ovaal 25">
              <a:extLst>
                <a:ext uri="{FF2B5EF4-FFF2-40B4-BE49-F238E27FC236}">
                  <a16:creationId xmlns:a16="http://schemas.microsoft.com/office/drawing/2014/main" id="{3E4E7BCA-D8DE-A3E0-09F3-AFDAA956E0E0}"/>
                </a:ext>
              </a:extLst>
            </p:cNvPr>
            <p:cNvSpPr/>
            <p:nvPr/>
          </p:nvSpPr>
          <p:spPr>
            <a:xfrm>
              <a:off x="4509882" y="4425531"/>
              <a:ext cx="218504" cy="218504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BE"/>
            </a:p>
          </p:txBody>
        </p:sp>
        <p:cxnSp>
          <p:nvCxnSpPr>
            <p:cNvPr id="5" name="Rechte verbindingslijn 26">
              <a:extLst>
                <a:ext uri="{FF2B5EF4-FFF2-40B4-BE49-F238E27FC236}">
                  <a16:creationId xmlns:a16="http://schemas.microsoft.com/office/drawing/2014/main" id="{AF7E18BC-018C-CFB2-77FD-6EA800E286C9}"/>
                </a:ext>
              </a:extLst>
            </p:cNvPr>
            <p:cNvCxnSpPr>
              <a:cxnSpLocks/>
            </p:cNvCxnSpPr>
            <p:nvPr/>
          </p:nvCxnSpPr>
          <p:spPr>
            <a:xfrm>
              <a:off x="1685434" y="4534783"/>
              <a:ext cx="2872409" cy="605"/>
            </a:xfrm>
            <a:prstGeom prst="line">
              <a:avLst/>
            </a:prstGeom>
            <a:ln w="57150">
              <a:solidFill>
                <a:srgbClr val="B4975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" name="Ovaal 48">
              <a:extLst>
                <a:ext uri="{FF2B5EF4-FFF2-40B4-BE49-F238E27FC236}">
                  <a16:creationId xmlns:a16="http://schemas.microsoft.com/office/drawing/2014/main" id="{85782DA8-2816-D796-FD93-5D6F380FD07C}"/>
                </a:ext>
              </a:extLst>
            </p:cNvPr>
            <p:cNvSpPr/>
            <p:nvPr/>
          </p:nvSpPr>
          <p:spPr>
            <a:xfrm>
              <a:off x="7443582" y="4425531"/>
              <a:ext cx="218504" cy="218504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BE"/>
            </a:p>
          </p:txBody>
        </p:sp>
        <p:cxnSp>
          <p:nvCxnSpPr>
            <p:cNvPr id="7" name="Rechte verbindingslijn 49">
              <a:extLst>
                <a:ext uri="{FF2B5EF4-FFF2-40B4-BE49-F238E27FC236}">
                  <a16:creationId xmlns:a16="http://schemas.microsoft.com/office/drawing/2014/main" id="{71ED14B2-439A-CA7A-BD8C-358F90A6B363}"/>
                </a:ext>
              </a:extLst>
            </p:cNvPr>
            <p:cNvCxnSpPr>
              <a:cxnSpLocks/>
            </p:cNvCxnSpPr>
            <p:nvPr/>
          </p:nvCxnSpPr>
          <p:spPr>
            <a:xfrm>
              <a:off x="4619134" y="4534783"/>
              <a:ext cx="2872409" cy="605"/>
            </a:xfrm>
            <a:prstGeom prst="line">
              <a:avLst/>
            </a:prstGeom>
            <a:ln w="57150">
              <a:solidFill>
                <a:srgbClr val="B4975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" name="Ovaal 50">
              <a:extLst>
                <a:ext uri="{FF2B5EF4-FFF2-40B4-BE49-F238E27FC236}">
                  <a16:creationId xmlns:a16="http://schemas.microsoft.com/office/drawing/2014/main" id="{8C37CA0F-6CF6-7B97-421E-5652D4B9D8D8}"/>
                </a:ext>
              </a:extLst>
            </p:cNvPr>
            <p:cNvSpPr/>
            <p:nvPr/>
          </p:nvSpPr>
          <p:spPr>
            <a:xfrm>
              <a:off x="10351882" y="4425531"/>
              <a:ext cx="218504" cy="218504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BE"/>
            </a:p>
          </p:txBody>
        </p:sp>
        <p:cxnSp>
          <p:nvCxnSpPr>
            <p:cNvPr id="11" name="Rechte verbindingslijn 20">
              <a:extLst>
                <a:ext uri="{FF2B5EF4-FFF2-40B4-BE49-F238E27FC236}">
                  <a16:creationId xmlns:a16="http://schemas.microsoft.com/office/drawing/2014/main" id="{82D42528-1EF5-A294-854D-8140EA3EECCE}"/>
                </a:ext>
              </a:extLst>
            </p:cNvPr>
            <p:cNvCxnSpPr>
              <a:cxnSpLocks/>
            </p:cNvCxnSpPr>
            <p:nvPr/>
          </p:nvCxnSpPr>
          <p:spPr>
            <a:xfrm>
              <a:off x="10467147" y="4535388"/>
              <a:ext cx="1938376" cy="0"/>
            </a:xfrm>
            <a:prstGeom prst="line">
              <a:avLst/>
            </a:prstGeom>
            <a:ln w="57150">
              <a:solidFill>
                <a:srgbClr val="B4975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2" name="Tijdelijke aanduiding voor tekst 31">
            <a:extLst>
              <a:ext uri="{FF2B5EF4-FFF2-40B4-BE49-F238E27FC236}">
                <a16:creationId xmlns:a16="http://schemas.microsoft.com/office/drawing/2014/main" id="{9A6F80C1-DEED-007B-AB9D-69F4B1F384BC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447886" y="4865918"/>
            <a:ext cx="2395311" cy="447675"/>
          </a:xfrm>
        </p:spPr>
        <p:txBody>
          <a:bodyPr>
            <a:noAutofit/>
          </a:bodyPr>
          <a:lstStyle>
            <a:lvl1pPr marL="0" indent="0" algn="ctr">
              <a:buNone/>
              <a:defRPr sz="2400" b="1" spc="-5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nl-NL" dirty="0"/>
              <a:t>Item 1</a:t>
            </a:r>
            <a:endParaRPr lang="nl-BE" dirty="0"/>
          </a:p>
        </p:txBody>
      </p:sp>
      <p:sp>
        <p:nvSpPr>
          <p:cNvPr id="16" name="Tijdelijke aanduiding voor afbeelding 3">
            <a:extLst>
              <a:ext uri="{FF2B5EF4-FFF2-40B4-BE49-F238E27FC236}">
                <a16:creationId xmlns:a16="http://schemas.microsoft.com/office/drawing/2014/main" id="{D4B97BB2-ABDE-FA15-202B-4AEACDA9591D}"/>
              </a:ext>
            </a:extLst>
          </p:cNvPr>
          <p:cNvSpPr>
            <a:spLocks noGrp="1"/>
          </p:cNvSpPr>
          <p:nvPr>
            <p:ph type="pic" sz="quarter" idx="22" hasCustomPrompt="1"/>
          </p:nvPr>
        </p:nvSpPr>
        <p:spPr>
          <a:xfrm>
            <a:off x="612082" y="2107568"/>
            <a:ext cx="2124000" cy="2124000"/>
          </a:xfrm>
          <a:solidFill>
            <a:schemeClr val="tx1">
              <a:lumMod val="95000"/>
            </a:schemeClr>
          </a:solidFill>
        </p:spPr>
        <p:txBody>
          <a:bodyPr>
            <a:normAutofit/>
          </a:bodyPr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400">
                <a:solidFill>
                  <a:schemeClr val="tx1">
                    <a:lumMod val="65000"/>
                  </a:schemeClr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nl-BE" dirty="0"/>
              <a:t>Click to insert picture</a:t>
            </a:r>
          </a:p>
        </p:txBody>
      </p:sp>
      <p:sp>
        <p:nvSpPr>
          <p:cNvPr id="17" name="Tijdelijke aanduiding voor afbeelding 3">
            <a:extLst>
              <a:ext uri="{FF2B5EF4-FFF2-40B4-BE49-F238E27FC236}">
                <a16:creationId xmlns:a16="http://schemas.microsoft.com/office/drawing/2014/main" id="{14E407F1-B09B-E65C-FD5D-972324F86107}"/>
              </a:ext>
            </a:extLst>
          </p:cNvPr>
          <p:cNvSpPr>
            <a:spLocks noGrp="1"/>
          </p:cNvSpPr>
          <p:nvPr>
            <p:ph type="pic" sz="quarter" idx="23" hasCustomPrompt="1"/>
          </p:nvPr>
        </p:nvSpPr>
        <p:spPr>
          <a:xfrm>
            <a:off x="3557149" y="2107568"/>
            <a:ext cx="2124000" cy="2124000"/>
          </a:xfrm>
          <a:solidFill>
            <a:schemeClr val="tx1">
              <a:lumMod val="95000"/>
            </a:schemeClr>
          </a:solidFill>
        </p:spPr>
        <p:txBody>
          <a:bodyPr>
            <a:normAutofit/>
          </a:bodyPr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400">
                <a:solidFill>
                  <a:schemeClr val="tx1">
                    <a:lumMod val="65000"/>
                  </a:schemeClr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nl-BE" dirty="0"/>
              <a:t>Click to insert picture</a:t>
            </a:r>
          </a:p>
        </p:txBody>
      </p:sp>
      <p:sp>
        <p:nvSpPr>
          <p:cNvPr id="18" name="Tijdelijke aanduiding voor afbeelding 3">
            <a:extLst>
              <a:ext uri="{FF2B5EF4-FFF2-40B4-BE49-F238E27FC236}">
                <a16:creationId xmlns:a16="http://schemas.microsoft.com/office/drawing/2014/main" id="{0F362003-1A70-BBAF-6756-912B6B55F3A9}"/>
              </a:ext>
            </a:extLst>
          </p:cNvPr>
          <p:cNvSpPr>
            <a:spLocks noGrp="1"/>
          </p:cNvSpPr>
          <p:nvPr>
            <p:ph type="pic" sz="quarter" idx="24" hasCustomPrompt="1"/>
          </p:nvPr>
        </p:nvSpPr>
        <p:spPr>
          <a:xfrm>
            <a:off x="6500765" y="2107568"/>
            <a:ext cx="2124000" cy="2124000"/>
          </a:xfrm>
          <a:solidFill>
            <a:schemeClr val="tx1">
              <a:lumMod val="95000"/>
            </a:schemeClr>
          </a:solidFill>
        </p:spPr>
        <p:txBody>
          <a:bodyPr>
            <a:normAutofit/>
          </a:bodyPr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400">
                <a:solidFill>
                  <a:schemeClr val="tx1">
                    <a:lumMod val="65000"/>
                  </a:schemeClr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nl-BE" dirty="0"/>
              <a:t>Click to insert picture</a:t>
            </a:r>
          </a:p>
          <a:p>
            <a:endParaRPr lang="nl-BE" dirty="0"/>
          </a:p>
        </p:txBody>
      </p:sp>
      <p:sp>
        <p:nvSpPr>
          <p:cNvPr id="19" name="Tijdelijke aanduiding voor afbeelding 3">
            <a:extLst>
              <a:ext uri="{FF2B5EF4-FFF2-40B4-BE49-F238E27FC236}">
                <a16:creationId xmlns:a16="http://schemas.microsoft.com/office/drawing/2014/main" id="{ADD8217C-1718-FC8B-7EF5-D54B4D63D5EF}"/>
              </a:ext>
            </a:extLst>
          </p:cNvPr>
          <p:cNvSpPr>
            <a:spLocks noGrp="1"/>
          </p:cNvSpPr>
          <p:nvPr>
            <p:ph type="pic" sz="quarter" idx="25" hasCustomPrompt="1"/>
          </p:nvPr>
        </p:nvSpPr>
        <p:spPr>
          <a:xfrm>
            <a:off x="9406803" y="2107568"/>
            <a:ext cx="2124000" cy="2124000"/>
          </a:xfrm>
          <a:solidFill>
            <a:schemeClr val="tx1">
              <a:lumMod val="95000"/>
            </a:schemeClr>
          </a:solidFill>
        </p:spPr>
        <p:txBody>
          <a:bodyPr>
            <a:normAutofit/>
          </a:bodyPr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400">
                <a:solidFill>
                  <a:schemeClr val="tx1">
                    <a:lumMod val="65000"/>
                  </a:schemeClr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nl-BE" dirty="0"/>
              <a:t>Click to insert picture</a:t>
            </a:r>
          </a:p>
          <a:p>
            <a:endParaRPr lang="nl-BE" dirty="0"/>
          </a:p>
        </p:txBody>
      </p:sp>
      <p:sp>
        <p:nvSpPr>
          <p:cNvPr id="20" name="Tijdelijke aanduiding voor tekst 31">
            <a:extLst>
              <a:ext uri="{FF2B5EF4-FFF2-40B4-BE49-F238E27FC236}">
                <a16:creationId xmlns:a16="http://schemas.microsoft.com/office/drawing/2014/main" id="{D4822F2C-244C-7DEF-18DC-E476599AC346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452720" y="5452271"/>
            <a:ext cx="2395311" cy="765973"/>
          </a:xfrm>
        </p:spPr>
        <p:txBody>
          <a:bodyPr>
            <a:noAutofit/>
          </a:bodyPr>
          <a:lstStyle>
            <a:lvl1pPr marL="0" indent="0" algn="ctr">
              <a:buNone/>
              <a:defRPr sz="1800" b="0">
                <a:solidFill>
                  <a:schemeClr val="accent2"/>
                </a:solidFill>
              </a:defRPr>
            </a:lvl1pPr>
          </a:lstStyle>
          <a:p>
            <a:pPr lvl="0"/>
            <a:r>
              <a:rPr lang="nl-NL" dirty="0"/>
              <a:t>info</a:t>
            </a:r>
            <a:endParaRPr lang="nl-BE" dirty="0"/>
          </a:p>
        </p:txBody>
      </p:sp>
      <p:sp>
        <p:nvSpPr>
          <p:cNvPr id="37" name="Text Placeholder 5">
            <a:extLst>
              <a:ext uri="{FF2B5EF4-FFF2-40B4-BE49-F238E27FC236}">
                <a16:creationId xmlns:a16="http://schemas.microsoft.com/office/drawing/2014/main" id="{758B34A3-A04A-3300-66BA-AE351BBE37F5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52719" y="471464"/>
            <a:ext cx="11288942" cy="528948"/>
          </a:xfrm>
        </p:spPr>
        <p:txBody>
          <a:bodyPr>
            <a:noAutofit/>
          </a:bodyPr>
          <a:lstStyle>
            <a:lvl1pPr marL="0" indent="0" algn="l">
              <a:buNone/>
              <a:defRPr sz="3200" b="1" spc="-50" baseline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Title</a:t>
            </a:r>
          </a:p>
        </p:txBody>
      </p: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42C90F60-4147-9DEE-0E5F-F81DAA3C5121}"/>
              </a:ext>
            </a:extLst>
          </p:cNvPr>
          <p:cNvCxnSpPr>
            <a:cxnSpLocks/>
          </p:cNvCxnSpPr>
          <p:nvPr/>
        </p:nvCxnSpPr>
        <p:spPr>
          <a:xfrm>
            <a:off x="547437" y="1157668"/>
            <a:ext cx="838244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9" name="Picture 38">
            <a:extLst>
              <a:ext uri="{FF2B5EF4-FFF2-40B4-BE49-F238E27FC236}">
                <a16:creationId xmlns:a16="http://schemas.microsoft.com/office/drawing/2014/main" id="{5575E4D1-7573-B404-086E-3DF53F69890B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5000"/>
          </a:blip>
          <a:stretch>
            <a:fillRect/>
          </a:stretch>
        </p:blipFill>
        <p:spPr>
          <a:xfrm>
            <a:off x="10177383" y="193557"/>
            <a:ext cx="1554495" cy="1519519"/>
          </a:xfrm>
          <a:prstGeom prst="rect">
            <a:avLst/>
          </a:prstGeom>
          <a:effectLst/>
        </p:spPr>
      </p:pic>
      <p:sp>
        <p:nvSpPr>
          <p:cNvPr id="43" name="Tijdelijke aanduiding voor tekst 31">
            <a:extLst>
              <a:ext uri="{FF2B5EF4-FFF2-40B4-BE49-F238E27FC236}">
                <a16:creationId xmlns:a16="http://schemas.microsoft.com/office/drawing/2014/main" id="{27615DA7-B681-BD95-CA63-E875F4A73719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3413824" y="4865918"/>
            <a:ext cx="2395311" cy="447675"/>
          </a:xfrm>
        </p:spPr>
        <p:txBody>
          <a:bodyPr>
            <a:noAutofit/>
          </a:bodyPr>
          <a:lstStyle>
            <a:lvl1pPr marL="0" indent="0" algn="ctr">
              <a:buNone/>
              <a:defRPr sz="2400" b="1" spc="-5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nl-NL" dirty="0"/>
              <a:t>Item 2</a:t>
            </a:r>
            <a:endParaRPr lang="nl-BE" dirty="0"/>
          </a:p>
        </p:txBody>
      </p:sp>
      <p:sp>
        <p:nvSpPr>
          <p:cNvPr id="44" name="Tijdelijke aanduiding voor tekst 31">
            <a:extLst>
              <a:ext uri="{FF2B5EF4-FFF2-40B4-BE49-F238E27FC236}">
                <a16:creationId xmlns:a16="http://schemas.microsoft.com/office/drawing/2014/main" id="{E8219BFB-B1C7-9F61-5DC5-5C09905E8A44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3418658" y="5452271"/>
            <a:ext cx="2395311" cy="765973"/>
          </a:xfrm>
        </p:spPr>
        <p:txBody>
          <a:bodyPr>
            <a:noAutofit/>
          </a:bodyPr>
          <a:lstStyle>
            <a:lvl1pPr marL="0" indent="0" algn="ctr">
              <a:buNone/>
              <a:defRPr sz="1800" b="0">
                <a:solidFill>
                  <a:schemeClr val="accent2"/>
                </a:solidFill>
              </a:defRPr>
            </a:lvl1pPr>
          </a:lstStyle>
          <a:p>
            <a:pPr lvl="0"/>
            <a:r>
              <a:rPr lang="nl-NL" dirty="0"/>
              <a:t>info</a:t>
            </a:r>
            <a:endParaRPr lang="nl-BE" dirty="0"/>
          </a:p>
        </p:txBody>
      </p:sp>
      <p:sp>
        <p:nvSpPr>
          <p:cNvPr id="45" name="Tijdelijke aanduiding voor tekst 31">
            <a:extLst>
              <a:ext uri="{FF2B5EF4-FFF2-40B4-BE49-F238E27FC236}">
                <a16:creationId xmlns:a16="http://schemas.microsoft.com/office/drawing/2014/main" id="{5E400277-6001-F56B-033B-5E1FAF3AA362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6355281" y="4865918"/>
            <a:ext cx="2395311" cy="447675"/>
          </a:xfrm>
        </p:spPr>
        <p:txBody>
          <a:bodyPr>
            <a:noAutofit/>
          </a:bodyPr>
          <a:lstStyle>
            <a:lvl1pPr marL="0" indent="0" algn="ctr">
              <a:buNone/>
              <a:defRPr sz="2400" b="1" spc="-5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nl-NL" dirty="0"/>
              <a:t>Item 3</a:t>
            </a:r>
            <a:endParaRPr lang="nl-BE" dirty="0"/>
          </a:p>
        </p:txBody>
      </p:sp>
      <p:sp>
        <p:nvSpPr>
          <p:cNvPr id="46" name="Tijdelijke aanduiding voor tekst 31">
            <a:extLst>
              <a:ext uri="{FF2B5EF4-FFF2-40B4-BE49-F238E27FC236}">
                <a16:creationId xmlns:a16="http://schemas.microsoft.com/office/drawing/2014/main" id="{4ADD1D92-E5B3-2872-9357-696CDE9CE7F4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6355281" y="5452271"/>
            <a:ext cx="2395311" cy="765973"/>
          </a:xfrm>
        </p:spPr>
        <p:txBody>
          <a:bodyPr>
            <a:noAutofit/>
          </a:bodyPr>
          <a:lstStyle>
            <a:lvl1pPr marL="0" indent="0" algn="ctr">
              <a:buNone/>
              <a:defRPr sz="1800" b="0">
                <a:solidFill>
                  <a:schemeClr val="accent2"/>
                </a:solidFill>
              </a:defRPr>
            </a:lvl1pPr>
          </a:lstStyle>
          <a:p>
            <a:pPr lvl="0"/>
            <a:r>
              <a:rPr lang="nl-NL" dirty="0"/>
              <a:t>info</a:t>
            </a:r>
            <a:endParaRPr lang="nl-BE" dirty="0"/>
          </a:p>
        </p:txBody>
      </p:sp>
      <p:sp>
        <p:nvSpPr>
          <p:cNvPr id="47" name="Tijdelijke aanduiding voor tekst 31">
            <a:extLst>
              <a:ext uri="{FF2B5EF4-FFF2-40B4-BE49-F238E27FC236}">
                <a16:creationId xmlns:a16="http://schemas.microsoft.com/office/drawing/2014/main" id="{9A1E9689-0A48-5B0F-E35A-2B4D7FD96C7C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9269491" y="4865918"/>
            <a:ext cx="2395311" cy="447675"/>
          </a:xfrm>
        </p:spPr>
        <p:txBody>
          <a:bodyPr>
            <a:noAutofit/>
          </a:bodyPr>
          <a:lstStyle>
            <a:lvl1pPr marL="0" indent="0" algn="ctr">
              <a:buNone/>
              <a:defRPr sz="2400" b="1" spc="-5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nl-NL" dirty="0"/>
              <a:t>Item 4</a:t>
            </a:r>
            <a:endParaRPr lang="nl-BE" dirty="0"/>
          </a:p>
        </p:txBody>
      </p:sp>
      <p:sp>
        <p:nvSpPr>
          <p:cNvPr id="48" name="Tijdelijke aanduiding voor tekst 31">
            <a:extLst>
              <a:ext uri="{FF2B5EF4-FFF2-40B4-BE49-F238E27FC236}">
                <a16:creationId xmlns:a16="http://schemas.microsoft.com/office/drawing/2014/main" id="{3146F80F-5760-42FB-E608-26E70A372F85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9274325" y="5452271"/>
            <a:ext cx="2395311" cy="765973"/>
          </a:xfrm>
        </p:spPr>
        <p:txBody>
          <a:bodyPr>
            <a:noAutofit/>
          </a:bodyPr>
          <a:lstStyle>
            <a:lvl1pPr marL="0" indent="0" algn="ctr">
              <a:buNone/>
              <a:defRPr sz="1800" b="0">
                <a:solidFill>
                  <a:schemeClr val="accent2"/>
                </a:solidFill>
              </a:defRPr>
            </a:lvl1pPr>
          </a:lstStyle>
          <a:p>
            <a:pPr lvl="0"/>
            <a:r>
              <a:rPr lang="nl-NL" dirty="0"/>
              <a:t>info</a:t>
            </a:r>
            <a:endParaRPr lang="nl-BE" dirty="0"/>
          </a:p>
        </p:txBody>
      </p:sp>
      <p:cxnSp>
        <p:nvCxnSpPr>
          <p:cNvPr id="14" name="Rechte verbindingslijn 51">
            <a:extLst>
              <a:ext uri="{FF2B5EF4-FFF2-40B4-BE49-F238E27FC236}">
                <a16:creationId xmlns:a16="http://schemas.microsoft.com/office/drawing/2014/main" id="{DF8511EE-B8CB-82C9-4EEE-24944AFB2320}"/>
              </a:ext>
            </a:extLst>
          </p:cNvPr>
          <p:cNvCxnSpPr>
            <a:cxnSpLocks/>
          </p:cNvCxnSpPr>
          <p:nvPr/>
        </p:nvCxnSpPr>
        <p:spPr>
          <a:xfrm>
            <a:off x="7527434" y="4534783"/>
            <a:ext cx="2872409" cy="605"/>
          </a:xfrm>
          <a:prstGeom prst="line">
            <a:avLst/>
          </a:prstGeom>
          <a:ln w="57150">
            <a:solidFill>
              <a:srgbClr val="B4975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5" name="Group 14">
            <a:extLst>
              <a:ext uri="{FF2B5EF4-FFF2-40B4-BE49-F238E27FC236}">
                <a16:creationId xmlns:a16="http://schemas.microsoft.com/office/drawing/2014/main" id="{17016798-5DFB-6754-4F5E-C793C86AAF6A}"/>
              </a:ext>
            </a:extLst>
          </p:cNvPr>
          <p:cNvGrpSpPr/>
          <p:nvPr/>
        </p:nvGrpSpPr>
        <p:grpSpPr>
          <a:xfrm>
            <a:off x="-63568" y="4425531"/>
            <a:ext cx="12469091" cy="218504"/>
            <a:chOff x="-63568" y="4425531"/>
            <a:chExt cx="12469091" cy="218504"/>
          </a:xfrm>
        </p:grpSpPr>
        <p:sp>
          <p:nvSpPr>
            <p:cNvPr id="21" name="Ovaal 19">
              <a:extLst>
                <a:ext uri="{FF2B5EF4-FFF2-40B4-BE49-F238E27FC236}">
                  <a16:creationId xmlns:a16="http://schemas.microsoft.com/office/drawing/2014/main" id="{62115228-F17C-6BC7-DA64-088799F106D1}"/>
                </a:ext>
              </a:extLst>
            </p:cNvPr>
            <p:cNvSpPr/>
            <p:nvPr/>
          </p:nvSpPr>
          <p:spPr>
            <a:xfrm>
              <a:off x="1485036" y="4425531"/>
              <a:ext cx="218504" cy="218504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BE"/>
            </a:p>
          </p:txBody>
        </p:sp>
        <p:cxnSp>
          <p:nvCxnSpPr>
            <p:cNvPr id="22" name="Rechte verbindingslijn 20">
              <a:extLst>
                <a:ext uri="{FF2B5EF4-FFF2-40B4-BE49-F238E27FC236}">
                  <a16:creationId xmlns:a16="http://schemas.microsoft.com/office/drawing/2014/main" id="{1E2BA5A9-AF11-F5C5-2FEA-4A7B379B90A7}"/>
                </a:ext>
              </a:extLst>
            </p:cNvPr>
            <p:cNvCxnSpPr>
              <a:cxnSpLocks/>
            </p:cNvCxnSpPr>
            <p:nvPr/>
          </p:nvCxnSpPr>
          <p:spPr>
            <a:xfrm>
              <a:off x="-63568" y="4535388"/>
              <a:ext cx="1598942" cy="0"/>
            </a:xfrm>
            <a:prstGeom prst="line">
              <a:avLst/>
            </a:prstGeom>
            <a:ln w="57150">
              <a:solidFill>
                <a:srgbClr val="B4975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3" name="Ovaal 25">
              <a:extLst>
                <a:ext uri="{FF2B5EF4-FFF2-40B4-BE49-F238E27FC236}">
                  <a16:creationId xmlns:a16="http://schemas.microsoft.com/office/drawing/2014/main" id="{91D5EF78-6B54-877E-BCE2-732F937881E2}"/>
                </a:ext>
              </a:extLst>
            </p:cNvPr>
            <p:cNvSpPr/>
            <p:nvPr/>
          </p:nvSpPr>
          <p:spPr>
            <a:xfrm>
              <a:off x="4509882" y="4425531"/>
              <a:ext cx="218504" cy="218504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BE"/>
            </a:p>
          </p:txBody>
        </p:sp>
        <p:cxnSp>
          <p:nvCxnSpPr>
            <p:cNvPr id="24" name="Rechte verbindingslijn 26">
              <a:extLst>
                <a:ext uri="{FF2B5EF4-FFF2-40B4-BE49-F238E27FC236}">
                  <a16:creationId xmlns:a16="http://schemas.microsoft.com/office/drawing/2014/main" id="{1B5BE996-CB37-64ED-EC52-45B02F2406C3}"/>
                </a:ext>
              </a:extLst>
            </p:cNvPr>
            <p:cNvCxnSpPr>
              <a:cxnSpLocks/>
            </p:cNvCxnSpPr>
            <p:nvPr/>
          </p:nvCxnSpPr>
          <p:spPr>
            <a:xfrm>
              <a:off x="1685434" y="4534783"/>
              <a:ext cx="2872409" cy="605"/>
            </a:xfrm>
            <a:prstGeom prst="line">
              <a:avLst/>
            </a:prstGeom>
            <a:ln w="57150">
              <a:solidFill>
                <a:srgbClr val="B4975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Ovaal 48">
              <a:extLst>
                <a:ext uri="{FF2B5EF4-FFF2-40B4-BE49-F238E27FC236}">
                  <a16:creationId xmlns:a16="http://schemas.microsoft.com/office/drawing/2014/main" id="{812C50C2-F673-410D-D7E1-87FB84D71123}"/>
                </a:ext>
              </a:extLst>
            </p:cNvPr>
            <p:cNvSpPr/>
            <p:nvPr/>
          </p:nvSpPr>
          <p:spPr>
            <a:xfrm>
              <a:off x="7443582" y="4425531"/>
              <a:ext cx="218504" cy="218504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BE"/>
            </a:p>
          </p:txBody>
        </p:sp>
        <p:cxnSp>
          <p:nvCxnSpPr>
            <p:cNvPr id="26" name="Rechte verbindingslijn 49">
              <a:extLst>
                <a:ext uri="{FF2B5EF4-FFF2-40B4-BE49-F238E27FC236}">
                  <a16:creationId xmlns:a16="http://schemas.microsoft.com/office/drawing/2014/main" id="{270F383F-CE36-DB29-4724-4E60F545666E}"/>
                </a:ext>
              </a:extLst>
            </p:cNvPr>
            <p:cNvCxnSpPr>
              <a:cxnSpLocks/>
            </p:cNvCxnSpPr>
            <p:nvPr/>
          </p:nvCxnSpPr>
          <p:spPr>
            <a:xfrm>
              <a:off x="4619134" y="4534783"/>
              <a:ext cx="2872409" cy="605"/>
            </a:xfrm>
            <a:prstGeom prst="line">
              <a:avLst/>
            </a:prstGeom>
            <a:ln w="57150">
              <a:solidFill>
                <a:srgbClr val="B4975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7" name="Ovaal 50">
              <a:extLst>
                <a:ext uri="{FF2B5EF4-FFF2-40B4-BE49-F238E27FC236}">
                  <a16:creationId xmlns:a16="http://schemas.microsoft.com/office/drawing/2014/main" id="{B41C196E-28E4-6A73-FA9D-C00D2DD77D24}"/>
                </a:ext>
              </a:extLst>
            </p:cNvPr>
            <p:cNvSpPr/>
            <p:nvPr/>
          </p:nvSpPr>
          <p:spPr>
            <a:xfrm>
              <a:off x="10351882" y="4425531"/>
              <a:ext cx="218504" cy="218504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BE"/>
            </a:p>
          </p:txBody>
        </p:sp>
        <p:cxnSp>
          <p:nvCxnSpPr>
            <p:cNvPr id="28" name="Rechte verbindingslijn 20">
              <a:extLst>
                <a:ext uri="{FF2B5EF4-FFF2-40B4-BE49-F238E27FC236}">
                  <a16:creationId xmlns:a16="http://schemas.microsoft.com/office/drawing/2014/main" id="{79869FAC-C524-C686-85CC-66A31E6B12E4}"/>
                </a:ext>
              </a:extLst>
            </p:cNvPr>
            <p:cNvCxnSpPr>
              <a:cxnSpLocks/>
            </p:cNvCxnSpPr>
            <p:nvPr/>
          </p:nvCxnSpPr>
          <p:spPr>
            <a:xfrm>
              <a:off x="10467147" y="4535388"/>
              <a:ext cx="1938376" cy="0"/>
            </a:xfrm>
            <a:prstGeom prst="line">
              <a:avLst/>
            </a:prstGeom>
            <a:ln w="57150">
              <a:solidFill>
                <a:srgbClr val="B4975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9" name="Tijdelijke aanduiding voor tekst 31">
            <a:extLst>
              <a:ext uri="{FF2B5EF4-FFF2-40B4-BE49-F238E27FC236}">
                <a16:creationId xmlns:a16="http://schemas.microsoft.com/office/drawing/2014/main" id="{9FE1F178-AAB8-DA47-DE97-12C9DE9B2EC5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447886" y="4865918"/>
            <a:ext cx="2395311" cy="447675"/>
          </a:xfrm>
        </p:spPr>
        <p:txBody>
          <a:bodyPr>
            <a:noAutofit/>
          </a:bodyPr>
          <a:lstStyle>
            <a:lvl1pPr marL="0" indent="0" algn="ctr">
              <a:buNone/>
              <a:defRPr sz="2400" b="1" spc="-5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nl-NL" dirty="0"/>
              <a:t>Item 1</a:t>
            </a:r>
            <a:endParaRPr lang="nl-BE" dirty="0"/>
          </a:p>
        </p:txBody>
      </p:sp>
      <p:sp>
        <p:nvSpPr>
          <p:cNvPr id="30" name="Tijdelijke aanduiding voor afbeelding 3">
            <a:extLst>
              <a:ext uri="{FF2B5EF4-FFF2-40B4-BE49-F238E27FC236}">
                <a16:creationId xmlns:a16="http://schemas.microsoft.com/office/drawing/2014/main" id="{C198097B-3013-A985-9E48-EA67D4C06A23}"/>
              </a:ext>
            </a:extLst>
          </p:cNvPr>
          <p:cNvSpPr>
            <a:spLocks noGrp="1"/>
          </p:cNvSpPr>
          <p:nvPr>
            <p:ph type="pic" sz="quarter" idx="22" hasCustomPrompt="1"/>
          </p:nvPr>
        </p:nvSpPr>
        <p:spPr>
          <a:xfrm>
            <a:off x="612082" y="2107568"/>
            <a:ext cx="2124000" cy="2124000"/>
          </a:xfrm>
          <a:solidFill>
            <a:schemeClr val="tx1">
              <a:lumMod val="95000"/>
            </a:schemeClr>
          </a:solidFill>
        </p:spPr>
        <p:txBody>
          <a:bodyPr>
            <a:normAutofit/>
          </a:bodyPr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400">
                <a:solidFill>
                  <a:schemeClr val="tx1">
                    <a:lumMod val="65000"/>
                  </a:schemeClr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nl-BE" dirty="0"/>
              <a:t>Click to insert picture</a:t>
            </a:r>
          </a:p>
        </p:txBody>
      </p:sp>
      <p:sp>
        <p:nvSpPr>
          <p:cNvPr id="31" name="Tijdelijke aanduiding voor afbeelding 3">
            <a:extLst>
              <a:ext uri="{FF2B5EF4-FFF2-40B4-BE49-F238E27FC236}">
                <a16:creationId xmlns:a16="http://schemas.microsoft.com/office/drawing/2014/main" id="{044368E6-1C28-1EF0-3657-C50254CBF67A}"/>
              </a:ext>
            </a:extLst>
          </p:cNvPr>
          <p:cNvSpPr>
            <a:spLocks noGrp="1"/>
          </p:cNvSpPr>
          <p:nvPr>
            <p:ph type="pic" sz="quarter" idx="23" hasCustomPrompt="1"/>
          </p:nvPr>
        </p:nvSpPr>
        <p:spPr>
          <a:xfrm>
            <a:off x="3557149" y="2107568"/>
            <a:ext cx="2124000" cy="2124000"/>
          </a:xfrm>
          <a:solidFill>
            <a:schemeClr val="tx1">
              <a:lumMod val="95000"/>
            </a:schemeClr>
          </a:solidFill>
        </p:spPr>
        <p:txBody>
          <a:bodyPr>
            <a:normAutofit/>
          </a:bodyPr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400">
                <a:solidFill>
                  <a:schemeClr val="tx1">
                    <a:lumMod val="65000"/>
                  </a:schemeClr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nl-BE" dirty="0"/>
              <a:t>Click to insert picture</a:t>
            </a:r>
          </a:p>
        </p:txBody>
      </p:sp>
      <p:sp>
        <p:nvSpPr>
          <p:cNvPr id="32" name="Tijdelijke aanduiding voor afbeelding 3">
            <a:extLst>
              <a:ext uri="{FF2B5EF4-FFF2-40B4-BE49-F238E27FC236}">
                <a16:creationId xmlns:a16="http://schemas.microsoft.com/office/drawing/2014/main" id="{DE3F2475-5CA5-0C0D-A965-A63A22887EFF}"/>
              </a:ext>
            </a:extLst>
          </p:cNvPr>
          <p:cNvSpPr>
            <a:spLocks noGrp="1"/>
          </p:cNvSpPr>
          <p:nvPr>
            <p:ph type="pic" sz="quarter" idx="24" hasCustomPrompt="1"/>
          </p:nvPr>
        </p:nvSpPr>
        <p:spPr>
          <a:xfrm>
            <a:off x="6500765" y="2107568"/>
            <a:ext cx="2124000" cy="2124000"/>
          </a:xfrm>
          <a:solidFill>
            <a:schemeClr val="tx1">
              <a:lumMod val="95000"/>
            </a:schemeClr>
          </a:solidFill>
        </p:spPr>
        <p:txBody>
          <a:bodyPr>
            <a:normAutofit/>
          </a:bodyPr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400">
                <a:solidFill>
                  <a:schemeClr val="tx1">
                    <a:lumMod val="65000"/>
                  </a:schemeClr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nl-BE" dirty="0"/>
              <a:t>Click to insert picture</a:t>
            </a:r>
          </a:p>
          <a:p>
            <a:endParaRPr lang="nl-BE" dirty="0"/>
          </a:p>
        </p:txBody>
      </p:sp>
      <p:sp>
        <p:nvSpPr>
          <p:cNvPr id="33" name="Tijdelijke aanduiding voor afbeelding 3">
            <a:extLst>
              <a:ext uri="{FF2B5EF4-FFF2-40B4-BE49-F238E27FC236}">
                <a16:creationId xmlns:a16="http://schemas.microsoft.com/office/drawing/2014/main" id="{F660C39A-E26C-1385-ACFF-AD20F4ACA2FB}"/>
              </a:ext>
            </a:extLst>
          </p:cNvPr>
          <p:cNvSpPr>
            <a:spLocks noGrp="1"/>
          </p:cNvSpPr>
          <p:nvPr>
            <p:ph type="pic" sz="quarter" idx="25" hasCustomPrompt="1"/>
          </p:nvPr>
        </p:nvSpPr>
        <p:spPr>
          <a:xfrm>
            <a:off x="9406803" y="2107568"/>
            <a:ext cx="2124000" cy="2124000"/>
          </a:xfrm>
          <a:solidFill>
            <a:schemeClr val="tx1">
              <a:lumMod val="95000"/>
            </a:schemeClr>
          </a:solidFill>
        </p:spPr>
        <p:txBody>
          <a:bodyPr>
            <a:normAutofit/>
          </a:bodyPr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400">
                <a:solidFill>
                  <a:schemeClr val="tx1">
                    <a:lumMod val="65000"/>
                  </a:schemeClr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nl-BE" dirty="0"/>
              <a:t>Click to insert picture</a:t>
            </a:r>
          </a:p>
          <a:p>
            <a:endParaRPr lang="nl-BE" dirty="0"/>
          </a:p>
        </p:txBody>
      </p:sp>
      <p:sp>
        <p:nvSpPr>
          <p:cNvPr id="34" name="Tijdelijke aanduiding voor tekst 31">
            <a:extLst>
              <a:ext uri="{FF2B5EF4-FFF2-40B4-BE49-F238E27FC236}">
                <a16:creationId xmlns:a16="http://schemas.microsoft.com/office/drawing/2014/main" id="{80292AC2-C344-CBDE-BFF1-0567D4C89732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452720" y="5452271"/>
            <a:ext cx="2395311" cy="765973"/>
          </a:xfrm>
        </p:spPr>
        <p:txBody>
          <a:bodyPr>
            <a:noAutofit/>
          </a:bodyPr>
          <a:lstStyle>
            <a:lvl1pPr marL="0" indent="0" algn="ctr">
              <a:buNone/>
              <a:defRPr sz="1800" b="0">
                <a:solidFill>
                  <a:schemeClr val="accent2"/>
                </a:solidFill>
              </a:defRPr>
            </a:lvl1pPr>
          </a:lstStyle>
          <a:p>
            <a:pPr lvl="0"/>
            <a:r>
              <a:rPr lang="nl-NL" dirty="0"/>
              <a:t>info</a:t>
            </a:r>
            <a:endParaRPr lang="nl-BE" dirty="0"/>
          </a:p>
        </p:txBody>
      </p:sp>
      <p:sp>
        <p:nvSpPr>
          <p:cNvPr id="35" name="Text Placeholder 5">
            <a:extLst>
              <a:ext uri="{FF2B5EF4-FFF2-40B4-BE49-F238E27FC236}">
                <a16:creationId xmlns:a16="http://schemas.microsoft.com/office/drawing/2014/main" id="{58054CC3-17F6-2A82-BAEB-8252F1400E03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52719" y="471464"/>
            <a:ext cx="11288942" cy="528948"/>
          </a:xfrm>
        </p:spPr>
        <p:txBody>
          <a:bodyPr>
            <a:noAutofit/>
          </a:bodyPr>
          <a:lstStyle>
            <a:lvl1pPr marL="0" indent="0" algn="l">
              <a:buNone/>
              <a:defRPr sz="3200" b="1" spc="-50" baseline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Title</a:t>
            </a:r>
          </a:p>
        </p:txBody>
      </p: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13D006AB-025B-C26D-7691-59921129535C}"/>
              </a:ext>
            </a:extLst>
          </p:cNvPr>
          <p:cNvCxnSpPr>
            <a:cxnSpLocks/>
          </p:cNvCxnSpPr>
          <p:nvPr/>
        </p:nvCxnSpPr>
        <p:spPr>
          <a:xfrm>
            <a:off x="547437" y="1157668"/>
            <a:ext cx="838244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0" name="Picture 39">
            <a:extLst>
              <a:ext uri="{FF2B5EF4-FFF2-40B4-BE49-F238E27FC236}">
                <a16:creationId xmlns:a16="http://schemas.microsoft.com/office/drawing/2014/main" id="{56F8128E-E374-EFA9-069A-993647716918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5000"/>
          </a:blip>
          <a:stretch>
            <a:fillRect/>
          </a:stretch>
        </p:blipFill>
        <p:spPr>
          <a:xfrm>
            <a:off x="10177383" y="193557"/>
            <a:ext cx="1554495" cy="1519519"/>
          </a:xfrm>
          <a:prstGeom prst="rect">
            <a:avLst/>
          </a:prstGeom>
          <a:effectLst/>
        </p:spPr>
      </p:pic>
      <p:sp>
        <p:nvSpPr>
          <p:cNvPr id="41" name="Tijdelijke aanduiding voor tekst 31">
            <a:extLst>
              <a:ext uri="{FF2B5EF4-FFF2-40B4-BE49-F238E27FC236}">
                <a16:creationId xmlns:a16="http://schemas.microsoft.com/office/drawing/2014/main" id="{1E76FC3C-5B32-A1CF-27F7-AAD0CE77D7B8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3413824" y="4865918"/>
            <a:ext cx="2395311" cy="447675"/>
          </a:xfrm>
        </p:spPr>
        <p:txBody>
          <a:bodyPr>
            <a:noAutofit/>
          </a:bodyPr>
          <a:lstStyle>
            <a:lvl1pPr marL="0" indent="0" algn="ctr">
              <a:buNone/>
              <a:defRPr sz="2400" b="1" spc="-5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nl-NL" dirty="0"/>
              <a:t>Item 2</a:t>
            </a:r>
            <a:endParaRPr lang="nl-BE" dirty="0"/>
          </a:p>
        </p:txBody>
      </p:sp>
      <p:sp>
        <p:nvSpPr>
          <p:cNvPr id="42" name="Tijdelijke aanduiding voor tekst 31">
            <a:extLst>
              <a:ext uri="{FF2B5EF4-FFF2-40B4-BE49-F238E27FC236}">
                <a16:creationId xmlns:a16="http://schemas.microsoft.com/office/drawing/2014/main" id="{258F72FD-2E55-4773-F8EB-803680F1A3D1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3418658" y="5452271"/>
            <a:ext cx="2395311" cy="765973"/>
          </a:xfrm>
        </p:spPr>
        <p:txBody>
          <a:bodyPr>
            <a:noAutofit/>
          </a:bodyPr>
          <a:lstStyle>
            <a:lvl1pPr marL="0" indent="0" algn="ctr">
              <a:buNone/>
              <a:defRPr sz="1800" b="0">
                <a:solidFill>
                  <a:schemeClr val="accent2"/>
                </a:solidFill>
              </a:defRPr>
            </a:lvl1pPr>
          </a:lstStyle>
          <a:p>
            <a:pPr lvl="0"/>
            <a:r>
              <a:rPr lang="nl-NL" dirty="0"/>
              <a:t>info</a:t>
            </a:r>
            <a:endParaRPr lang="nl-BE" dirty="0"/>
          </a:p>
        </p:txBody>
      </p:sp>
      <p:sp>
        <p:nvSpPr>
          <p:cNvPr id="50" name="Tijdelijke aanduiding voor tekst 31">
            <a:extLst>
              <a:ext uri="{FF2B5EF4-FFF2-40B4-BE49-F238E27FC236}">
                <a16:creationId xmlns:a16="http://schemas.microsoft.com/office/drawing/2014/main" id="{5224CFD9-6FEB-1851-2950-93CACC125974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6355281" y="4865918"/>
            <a:ext cx="2395311" cy="447675"/>
          </a:xfrm>
        </p:spPr>
        <p:txBody>
          <a:bodyPr>
            <a:noAutofit/>
          </a:bodyPr>
          <a:lstStyle>
            <a:lvl1pPr marL="0" indent="0" algn="ctr">
              <a:buNone/>
              <a:defRPr sz="2400" b="1" spc="-5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nl-NL" dirty="0"/>
              <a:t>Item 3</a:t>
            </a:r>
            <a:endParaRPr lang="nl-BE" dirty="0"/>
          </a:p>
        </p:txBody>
      </p:sp>
      <p:sp>
        <p:nvSpPr>
          <p:cNvPr id="51" name="Tijdelijke aanduiding voor tekst 31">
            <a:extLst>
              <a:ext uri="{FF2B5EF4-FFF2-40B4-BE49-F238E27FC236}">
                <a16:creationId xmlns:a16="http://schemas.microsoft.com/office/drawing/2014/main" id="{972B2BFA-B879-02DA-0E9A-99852E063F05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6355281" y="5452271"/>
            <a:ext cx="2395311" cy="765973"/>
          </a:xfrm>
        </p:spPr>
        <p:txBody>
          <a:bodyPr>
            <a:noAutofit/>
          </a:bodyPr>
          <a:lstStyle>
            <a:lvl1pPr marL="0" indent="0" algn="ctr">
              <a:buNone/>
              <a:defRPr sz="1800" b="0">
                <a:solidFill>
                  <a:schemeClr val="accent2"/>
                </a:solidFill>
              </a:defRPr>
            </a:lvl1pPr>
          </a:lstStyle>
          <a:p>
            <a:pPr lvl="0"/>
            <a:r>
              <a:rPr lang="nl-NL" dirty="0"/>
              <a:t>info</a:t>
            </a:r>
            <a:endParaRPr lang="nl-BE" dirty="0"/>
          </a:p>
        </p:txBody>
      </p:sp>
      <p:sp>
        <p:nvSpPr>
          <p:cNvPr id="52" name="Tijdelijke aanduiding voor tekst 31">
            <a:extLst>
              <a:ext uri="{FF2B5EF4-FFF2-40B4-BE49-F238E27FC236}">
                <a16:creationId xmlns:a16="http://schemas.microsoft.com/office/drawing/2014/main" id="{52ED00D8-69C0-22D1-678C-3B56E27BFBC7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9269491" y="4865918"/>
            <a:ext cx="2395311" cy="447675"/>
          </a:xfrm>
        </p:spPr>
        <p:txBody>
          <a:bodyPr>
            <a:noAutofit/>
          </a:bodyPr>
          <a:lstStyle>
            <a:lvl1pPr marL="0" indent="0" algn="ctr">
              <a:buNone/>
              <a:defRPr sz="2400" b="1" spc="-5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nl-NL" dirty="0"/>
              <a:t>Item 4</a:t>
            </a:r>
            <a:endParaRPr lang="nl-BE" dirty="0"/>
          </a:p>
        </p:txBody>
      </p:sp>
      <p:sp>
        <p:nvSpPr>
          <p:cNvPr id="53" name="Tijdelijke aanduiding voor tekst 31">
            <a:extLst>
              <a:ext uri="{FF2B5EF4-FFF2-40B4-BE49-F238E27FC236}">
                <a16:creationId xmlns:a16="http://schemas.microsoft.com/office/drawing/2014/main" id="{42BB5CD3-2C93-2B0A-B7E7-9670C47E7249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9274325" y="5452271"/>
            <a:ext cx="2395311" cy="765973"/>
          </a:xfrm>
        </p:spPr>
        <p:txBody>
          <a:bodyPr>
            <a:noAutofit/>
          </a:bodyPr>
          <a:lstStyle>
            <a:lvl1pPr marL="0" indent="0" algn="ctr">
              <a:buNone/>
              <a:defRPr sz="1800" b="0">
                <a:solidFill>
                  <a:schemeClr val="accent2"/>
                </a:solidFill>
              </a:defRPr>
            </a:lvl1pPr>
          </a:lstStyle>
          <a:p>
            <a:pPr lvl="0"/>
            <a:r>
              <a:rPr lang="nl-NL" dirty="0"/>
              <a:t>info</a:t>
            </a:r>
            <a:endParaRPr lang="nl-BE" dirty="0"/>
          </a:p>
        </p:txBody>
      </p:sp>
      <p:cxnSp>
        <p:nvCxnSpPr>
          <p:cNvPr id="55" name="Rechte verbindingslijn 51">
            <a:extLst>
              <a:ext uri="{FF2B5EF4-FFF2-40B4-BE49-F238E27FC236}">
                <a16:creationId xmlns:a16="http://schemas.microsoft.com/office/drawing/2014/main" id="{1929482B-B73F-9A4C-3A59-78416CA9CACB}"/>
              </a:ext>
            </a:extLst>
          </p:cNvPr>
          <p:cNvCxnSpPr>
            <a:cxnSpLocks/>
          </p:cNvCxnSpPr>
          <p:nvPr userDrawn="1"/>
        </p:nvCxnSpPr>
        <p:spPr>
          <a:xfrm>
            <a:off x="7527434" y="4534783"/>
            <a:ext cx="2872409" cy="605"/>
          </a:xfrm>
          <a:prstGeom prst="line">
            <a:avLst/>
          </a:prstGeom>
          <a:ln w="57150">
            <a:solidFill>
              <a:srgbClr val="B4975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6" name="Group 55">
            <a:extLst>
              <a:ext uri="{FF2B5EF4-FFF2-40B4-BE49-F238E27FC236}">
                <a16:creationId xmlns:a16="http://schemas.microsoft.com/office/drawing/2014/main" id="{BDB91544-D710-6278-7F8D-EB391AD8E4A0}"/>
              </a:ext>
            </a:extLst>
          </p:cNvPr>
          <p:cNvGrpSpPr/>
          <p:nvPr userDrawn="1"/>
        </p:nvGrpSpPr>
        <p:grpSpPr>
          <a:xfrm>
            <a:off x="-63568" y="4425531"/>
            <a:ext cx="12469091" cy="218504"/>
            <a:chOff x="-63568" y="4425531"/>
            <a:chExt cx="12469091" cy="218504"/>
          </a:xfrm>
        </p:grpSpPr>
        <p:sp>
          <p:nvSpPr>
            <p:cNvPr id="57" name="Ovaal 19">
              <a:extLst>
                <a:ext uri="{FF2B5EF4-FFF2-40B4-BE49-F238E27FC236}">
                  <a16:creationId xmlns:a16="http://schemas.microsoft.com/office/drawing/2014/main" id="{D83CBAEF-CA29-36E7-83FA-BF0F3690EFE4}"/>
                </a:ext>
              </a:extLst>
            </p:cNvPr>
            <p:cNvSpPr/>
            <p:nvPr userDrawn="1"/>
          </p:nvSpPr>
          <p:spPr>
            <a:xfrm>
              <a:off x="1485036" y="4425531"/>
              <a:ext cx="218504" cy="218504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BE"/>
            </a:p>
          </p:txBody>
        </p:sp>
        <p:cxnSp>
          <p:nvCxnSpPr>
            <p:cNvPr id="58" name="Rechte verbindingslijn 20">
              <a:extLst>
                <a:ext uri="{FF2B5EF4-FFF2-40B4-BE49-F238E27FC236}">
                  <a16:creationId xmlns:a16="http://schemas.microsoft.com/office/drawing/2014/main" id="{E41627B7-B2B2-0EF0-D39F-85BC538A3D1D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-63568" y="4535388"/>
              <a:ext cx="1598942" cy="0"/>
            </a:xfrm>
            <a:prstGeom prst="line">
              <a:avLst/>
            </a:prstGeom>
            <a:ln w="57150">
              <a:solidFill>
                <a:srgbClr val="B4975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9" name="Ovaal 25">
              <a:extLst>
                <a:ext uri="{FF2B5EF4-FFF2-40B4-BE49-F238E27FC236}">
                  <a16:creationId xmlns:a16="http://schemas.microsoft.com/office/drawing/2014/main" id="{68839C3C-7836-2D63-C9AD-7F4B19866928}"/>
                </a:ext>
              </a:extLst>
            </p:cNvPr>
            <p:cNvSpPr/>
            <p:nvPr userDrawn="1"/>
          </p:nvSpPr>
          <p:spPr>
            <a:xfrm>
              <a:off x="4509882" y="4425531"/>
              <a:ext cx="218504" cy="218504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BE"/>
            </a:p>
          </p:txBody>
        </p:sp>
        <p:cxnSp>
          <p:nvCxnSpPr>
            <p:cNvPr id="60" name="Rechte verbindingslijn 26">
              <a:extLst>
                <a:ext uri="{FF2B5EF4-FFF2-40B4-BE49-F238E27FC236}">
                  <a16:creationId xmlns:a16="http://schemas.microsoft.com/office/drawing/2014/main" id="{C3C36EDC-EB46-8B14-0B65-E2B0C882C3AB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1685434" y="4534783"/>
              <a:ext cx="2872409" cy="605"/>
            </a:xfrm>
            <a:prstGeom prst="line">
              <a:avLst/>
            </a:prstGeom>
            <a:ln w="57150">
              <a:solidFill>
                <a:srgbClr val="B4975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1" name="Ovaal 48">
              <a:extLst>
                <a:ext uri="{FF2B5EF4-FFF2-40B4-BE49-F238E27FC236}">
                  <a16:creationId xmlns:a16="http://schemas.microsoft.com/office/drawing/2014/main" id="{6B459CB6-7680-5F9A-E998-2565787B6EF8}"/>
                </a:ext>
              </a:extLst>
            </p:cNvPr>
            <p:cNvSpPr/>
            <p:nvPr userDrawn="1"/>
          </p:nvSpPr>
          <p:spPr>
            <a:xfrm>
              <a:off x="7443582" y="4425531"/>
              <a:ext cx="218504" cy="218504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BE"/>
            </a:p>
          </p:txBody>
        </p:sp>
        <p:cxnSp>
          <p:nvCxnSpPr>
            <p:cNvPr id="62" name="Rechte verbindingslijn 49">
              <a:extLst>
                <a:ext uri="{FF2B5EF4-FFF2-40B4-BE49-F238E27FC236}">
                  <a16:creationId xmlns:a16="http://schemas.microsoft.com/office/drawing/2014/main" id="{861656D2-338C-F83F-093C-89FD14954649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4619134" y="4534783"/>
              <a:ext cx="2872409" cy="605"/>
            </a:xfrm>
            <a:prstGeom prst="line">
              <a:avLst/>
            </a:prstGeom>
            <a:ln w="57150">
              <a:solidFill>
                <a:srgbClr val="B4975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3" name="Ovaal 50">
              <a:extLst>
                <a:ext uri="{FF2B5EF4-FFF2-40B4-BE49-F238E27FC236}">
                  <a16:creationId xmlns:a16="http://schemas.microsoft.com/office/drawing/2014/main" id="{BE2540A9-FBBC-3F27-5361-4DFDC7093FC2}"/>
                </a:ext>
              </a:extLst>
            </p:cNvPr>
            <p:cNvSpPr/>
            <p:nvPr userDrawn="1"/>
          </p:nvSpPr>
          <p:spPr>
            <a:xfrm>
              <a:off x="10351882" y="4425531"/>
              <a:ext cx="218504" cy="218504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BE"/>
            </a:p>
          </p:txBody>
        </p:sp>
        <p:cxnSp>
          <p:nvCxnSpPr>
            <p:cNvPr id="64" name="Rechte verbindingslijn 20">
              <a:extLst>
                <a:ext uri="{FF2B5EF4-FFF2-40B4-BE49-F238E27FC236}">
                  <a16:creationId xmlns:a16="http://schemas.microsoft.com/office/drawing/2014/main" id="{CCC7FC53-629A-E8BB-07A9-B4B2A366C20E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10467147" y="4535388"/>
              <a:ext cx="1938376" cy="0"/>
            </a:xfrm>
            <a:prstGeom prst="line">
              <a:avLst/>
            </a:prstGeom>
            <a:ln w="57150">
              <a:solidFill>
                <a:srgbClr val="B4975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65" name="Straight Connector 64">
            <a:extLst>
              <a:ext uri="{FF2B5EF4-FFF2-40B4-BE49-F238E27FC236}">
                <a16:creationId xmlns:a16="http://schemas.microsoft.com/office/drawing/2014/main" id="{A91328FD-B247-8029-3C72-D40C64DD43CB}"/>
              </a:ext>
            </a:extLst>
          </p:cNvPr>
          <p:cNvCxnSpPr>
            <a:cxnSpLocks/>
          </p:cNvCxnSpPr>
          <p:nvPr userDrawn="1"/>
        </p:nvCxnSpPr>
        <p:spPr>
          <a:xfrm>
            <a:off x="547437" y="1157668"/>
            <a:ext cx="838244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6" name="Picture 65">
            <a:extLst>
              <a:ext uri="{FF2B5EF4-FFF2-40B4-BE49-F238E27FC236}">
                <a16:creationId xmlns:a16="http://schemas.microsoft.com/office/drawing/2014/main" id="{0FE122DA-2825-8870-827E-27FA2703641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alphaModFix amt="5000"/>
          </a:blip>
          <a:stretch>
            <a:fillRect/>
          </a:stretch>
        </p:blipFill>
        <p:spPr>
          <a:xfrm>
            <a:off x="10177383" y="193557"/>
            <a:ext cx="1554495" cy="1519519"/>
          </a:xfrm>
          <a:prstGeom prst="rect">
            <a:avLst/>
          </a:prstGeom>
          <a:effectLst/>
        </p:spPr>
      </p:pic>
    </p:spTree>
    <p:extLst>
      <p:ext uri="{BB962C8B-B14F-4D97-AF65-F5344CB8AC3E}">
        <p14:creationId xmlns:p14="http://schemas.microsoft.com/office/powerpoint/2010/main" val="289160435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75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350"/>
                            </p:stCondLst>
                            <p:childTnLst>
                              <p:par>
                                <p:cTn id="1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" dur="5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75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700"/>
                            </p:stCondLst>
                            <p:childTnLst>
                              <p:par>
                                <p:cTn id="2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0" dur="500"/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75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4050"/>
                            </p:stCondLst>
                            <p:childTnLst>
                              <p:par>
                                <p:cTn id="3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500"/>
                                        <p:tgtEl>
                                          <p:spTgt spid="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75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5400"/>
                            </p:stCondLst>
                            <p:childTnLst>
                              <p:par>
                                <p:cTn id="4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4" dur="500"/>
                                        <p:tgtEl>
                                          <p:spTgt spid="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grpId="0" nodeType="withEffect">
                                  <p:stCondLst>
                                    <p:cond delay="75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6750"/>
                            </p:stCondLst>
                            <p:childTnLst>
                              <p:par>
                                <p:cTn id="5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4" dur="500"/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10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10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10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10" presetClass="entr" presetSubtype="0" fill="hold" grpId="0" nodeType="withEffect">
                                  <p:stCondLst>
                                    <p:cond delay="75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8100"/>
                            </p:stCondLst>
                            <p:childTnLst>
                              <p:par>
                                <p:cTn id="6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0" dur="500"/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10" presetClass="entr" presetSubtype="0" fill="hold" grpId="0" nodeType="withEffect">
                                  <p:stCondLst>
                                    <p:cond delay="75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9450"/>
                            </p:stCondLst>
                            <p:childTnLst>
                              <p:par>
                                <p:cTn id="7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7" dur="500"/>
                                        <p:tgtEl>
                                          <p:spTgt spid="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10" presetClass="entr" presetSubtype="0" fill="hold" grpId="0" nodeType="withEffect">
                                  <p:stCondLst>
                                    <p:cond delay="75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10800"/>
                            </p:stCondLst>
                            <p:childTnLst>
                              <p:par>
                                <p:cTn id="8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4" dur="500"/>
                                        <p:tgtEl>
                                          <p:spTgt spid="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>
        <p:tmplLst>
          <p:tmpl>
            <p:tnLst>
              <p:par>
                <p:cTn presetID="10" presetClass="entr" presetSubtype="0" fill="hold" nodeType="withEffect">
                  <p:stCondLst>
                    <p:cond delay="750"/>
                  </p:stCondLst>
                  <p:iterate type="lt">
                    <p:tmPct val="5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2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16" grpId="0" animBg="1"/>
      <p:bldP spid="17" grpId="0" animBg="1"/>
      <p:bldP spid="18" grpId="0" animBg="1"/>
      <p:bldP spid="19" grpId="0" animBg="1"/>
      <p:bldP spid="20" grpId="0" build="p">
        <p:tmplLst>
          <p:tmpl lvl="1">
            <p:tnLst>
              <p:par>
                <p:cTn presetID="22" presetClass="entr" presetSubtype="1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up)">
                      <p:cBhvr>
                        <p:cTn dur="500"/>
                        <p:tgtEl>
                          <p:spTgt spid="20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43" grpId="0">
        <p:tmplLst>
          <p:tmpl>
            <p:tnLst>
              <p:par>
                <p:cTn presetID="10" presetClass="entr" presetSubtype="0" fill="hold" nodeType="withEffect">
                  <p:stCondLst>
                    <p:cond delay="750"/>
                  </p:stCondLst>
                  <p:iterate type="lt">
                    <p:tmPct val="5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43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44" grpId="0" build="p">
        <p:tmplLst>
          <p:tmpl lvl="1">
            <p:tnLst>
              <p:par>
                <p:cTn presetID="22" presetClass="entr" presetSubtype="1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up)">
                      <p:cBhvr>
                        <p:cTn dur="500"/>
                        <p:tgtEl>
                          <p:spTgt spid="44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45" grpId="0">
        <p:tmplLst>
          <p:tmpl>
            <p:tnLst>
              <p:par>
                <p:cTn presetID="10" presetClass="entr" presetSubtype="0" fill="hold" nodeType="withEffect">
                  <p:stCondLst>
                    <p:cond delay="750"/>
                  </p:stCondLst>
                  <p:iterate type="lt">
                    <p:tmPct val="5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45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46" grpId="0" build="p">
        <p:tmplLst>
          <p:tmpl lvl="1">
            <p:tnLst>
              <p:par>
                <p:cTn presetID="22" presetClass="entr" presetSubtype="1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up)">
                      <p:cBhvr>
                        <p:cTn dur="500"/>
                        <p:tgtEl>
                          <p:spTgt spid="46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47" grpId="0">
        <p:tmplLst>
          <p:tmpl>
            <p:tnLst>
              <p:par>
                <p:cTn presetID="10" presetClass="entr" presetSubtype="0" fill="hold" nodeType="withEffect">
                  <p:stCondLst>
                    <p:cond delay="750"/>
                  </p:stCondLst>
                  <p:iterate type="lt">
                    <p:tmPct val="5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47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48" grpId="0" build="p">
        <p:tmplLst>
          <p:tmpl lvl="1">
            <p:tnLst>
              <p:par>
                <p:cTn presetID="22" presetClass="entr" presetSubtype="1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up)">
                      <p:cBhvr>
                        <p:cTn dur="500"/>
                        <p:tgtEl>
                          <p:spTgt spid="48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29" grpId="0">
        <p:tmplLst>
          <p:tmpl>
            <p:tnLst>
              <p:par>
                <p:cTn presetID="10" presetClass="entr" presetSubtype="0" fill="hold" nodeType="withEffect">
                  <p:stCondLst>
                    <p:cond delay="750"/>
                  </p:stCondLst>
                  <p:iterate type="lt">
                    <p:tmPct val="5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29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30" grpId="0" animBg="1"/>
      <p:bldP spid="31" grpId="0" animBg="1"/>
      <p:bldP spid="32" grpId="0" animBg="1"/>
      <p:bldP spid="33" grpId="0" animBg="1"/>
      <p:bldP spid="34" grpId="0" build="p">
        <p:tmplLst>
          <p:tmpl lvl="1">
            <p:tnLst>
              <p:par>
                <p:cTn presetID="22" presetClass="entr" presetSubtype="1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up)">
                      <p:cBhvr>
                        <p:cTn dur="500"/>
                        <p:tgtEl>
                          <p:spTgt spid="34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41" grpId="0">
        <p:tmplLst>
          <p:tmpl>
            <p:tnLst>
              <p:par>
                <p:cTn presetID="10" presetClass="entr" presetSubtype="0" fill="hold" nodeType="withEffect">
                  <p:stCondLst>
                    <p:cond delay="750"/>
                  </p:stCondLst>
                  <p:iterate type="lt">
                    <p:tmPct val="5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41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42" grpId="0" build="p">
        <p:tmplLst>
          <p:tmpl lvl="1">
            <p:tnLst>
              <p:par>
                <p:cTn presetID="22" presetClass="entr" presetSubtype="1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up)">
                      <p:cBhvr>
                        <p:cTn dur="500"/>
                        <p:tgtEl>
                          <p:spTgt spid="42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50" grpId="0">
        <p:tmplLst>
          <p:tmpl>
            <p:tnLst>
              <p:par>
                <p:cTn presetID="10" presetClass="entr" presetSubtype="0" fill="hold" nodeType="withEffect">
                  <p:stCondLst>
                    <p:cond delay="750"/>
                  </p:stCondLst>
                  <p:iterate type="lt">
                    <p:tmPct val="5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50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51" grpId="0" build="p">
        <p:tmplLst>
          <p:tmpl lvl="1">
            <p:tnLst>
              <p:par>
                <p:cTn presetID="22" presetClass="entr" presetSubtype="1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up)">
                      <p:cBhvr>
                        <p:cTn dur="500"/>
                        <p:tgtEl>
                          <p:spTgt spid="51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52" grpId="0">
        <p:tmplLst>
          <p:tmpl>
            <p:tnLst>
              <p:par>
                <p:cTn presetID="10" presetClass="entr" presetSubtype="0" fill="hold" nodeType="withEffect">
                  <p:stCondLst>
                    <p:cond delay="750"/>
                  </p:stCondLst>
                  <p:iterate type="lt">
                    <p:tmPct val="5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52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53" grpId="0" build="p">
        <p:tmplLst>
          <p:tmpl lvl="1">
            <p:tnLst>
              <p:par>
                <p:cTn presetID="22" presetClass="entr" presetSubtype="1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up)">
                      <p:cBhvr>
                        <p:cTn dur="500"/>
                        <p:tgtEl>
                          <p:spTgt spid="53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End_Thank You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5">
            <a:extLst>
              <a:ext uri="{FF2B5EF4-FFF2-40B4-BE49-F238E27FC236}">
                <a16:creationId xmlns:a16="http://schemas.microsoft.com/office/drawing/2014/main" id="{697B786B-4268-EEDB-4327-8470CFDBC152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13191" y="2569798"/>
            <a:ext cx="11044187" cy="616575"/>
          </a:xfrm>
        </p:spPr>
        <p:txBody>
          <a:bodyPr>
            <a:noAutofit/>
          </a:bodyPr>
          <a:lstStyle>
            <a:lvl1pPr marL="0" indent="0" algn="ctr">
              <a:buNone/>
              <a:defRPr sz="4500" b="0" spc="-50" baseline="0">
                <a:solidFill>
                  <a:schemeClr val="tx1"/>
                </a:solidFill>
                <a:latin typeface="Impact" panose="020B0806030902050204" pitchFamily="34" charset="0"/>
                <a:ea typeface="Verdana" panose="020B0604030504040204" pitchFamily="34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THANK YOU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C7397D68-E87C-23C0-CB80-0DFDBA2C0C69}"/>
              </a:ext>
            </a:extLst>
          </p:cNvPr>
          <p:cNvCxnSpPr>
            <a:cxnSpLocks/>
          </p:cNvCxnSpPr>
          <p:nvPr/>
        </p:nvCxnSpPr>
        <p:spPr>
          <a:xfrm>
            <a:off x="5520489" y="3553928"/>
            <a:ext cx="1229591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" name="Picture 1">
            <a:extLst>
              <a:ext uri="{FF2B5EF4-FFF2-40B4-BE49-F238E27FC236}">
                <a16:creationId xmlns:a16="http://schemas.microsoft.com/office/drawing/2014/main" id="{48DE0723-DA74-E2FC-A6B9-CF0084D930B3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5000"/>
          </a:blip>
          <a:stretch>
            <a:fillRect/>
          </a:stretch>
        </p:blipFill>
        <p:spPr>
          <a:xfrm>
            <a:off x="8100509" y="2863134"/>
            <a:ext cx="4739640" cy="4632998"/>
          </a:xfrm>
          <a:prstGeom prst="rect">
            <a:avLst/>
          </a:prstGeom>
          <a:effectLst/>
        </p:spPr>
      </p:pic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18D2A532-3E5E-90BD-3510-6111D21225DE}"/>
              </a:ext>
            </a:extLst>
          </p:cNvPr>
          <p:cNvCxnSpPr>
            <a:cxnSpLocks/>
          </p:cNvCxnSpPr>
          <p:nvPr/>
        </p:nvCxnSpPr>
        <p:spPr>
          <a:xfrm>
            <a:off x="5520489" y="3553928"/>
            <a:ext cx="1229591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Picture 3">
            <a:extLst>
              <a:ext uri="{FF2B5EF4-FFF2-40B4-BE49-F238E27FC236}">
                <a16:creationId xmlns:a16="http://schemas.microsoft.com/office/drawing/2014/main" id="{E110E57D-7025-60B5-53B7-34CF99411018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5000"/>
          </a:blip>
          <a:stretch>
            <a:fillRect/>
          </a:stretch>
        </p:blipFill>
        <p:spPr>
          <a:xfrm>
            <a:off x="8100509" y="2863134"/>
            <a:ext cx="4739640" cy="4632998"/>
          </a:xfrm>
          <a:prstGeom prst="rect">
            <a:avLst/>
          </a:prstGeom>
          <a:effectLst/>
        </p:spPr>
      </p:pic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93E7327A-AD81-FDFF-7E02-40779F5008BE}"/>
              </a:ext>
            </a:extLst>
          </p:cNvPr>
          <p:cNvCxnSpPr>
            <a:cxnSpLocks/>
          </p:cNvCxnSpPr>
          <p:nvPr userDrawn="1"/>
        </p:nvCxnSpPr>
        <p:spPr>
          <a:xfrm>
            <a:off x="5520489" y="3553928"/>
            <a:ext cx="1229591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5">
            <a:extLst>
              <a:ext uri="{FF2B5EF4-FFF2-40B4-BE49-F238E27FC236}">
                <a16:creationId xmlns:a16="http://schemas.microsoft.com/office/drawing/2014/main" id="{5F056ABA-B1BB-E204-D9D6-43C528CF4CF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alphaModFix amt="5000"/>
          </a:blip>
          <a:stretch>
            <a:fillRect/>
          </a:stretch>
        </p:blipFill>
        <p:spPr>
          <a:xfrm>
            <a:off x="8100509" y="2863134"/>
            <a:ext cx="4739640" cy="4632998"/>
          </a:xfrm>
          <a:prstGeom prst="rect">
            <a:avLst/>
          </a:prstGeom>
          <a:effectLst/>
        </p:spPr>
      </p:pic>
    </p:spTree>
    <p:extLst>
      <p:ext uri="{BB962C8B-B14F-4D97-AF65-F5344CB8AC3E}">
        <p14:creationId xmlns:p14="http://schemas.microsoft.com/office/powerpoint/2010/main" val="414911505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End_Contact">
    <p:bg>
      <p:bgPr>
        <a:solidFill>
          <a:schemeClr val="bg1">
            <a:alpha val="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2C51843-B835-7113-65C2-EFB984508214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870182" y="2589186"/>
            <a:ext cx="6042025" cy="569913"/>
          </a:xfrm>
        </p:spPr>
        <p:txBody>
          <a:bodyPr/>
          <a:lstStyle>
            <a:lvl1pPr marL="0" indent="0">
              <a:buNone/>
              <a:defRPr b="1" spc="-50" baseline="0">
                <a:solidFill>
                  <a:srgbClr val="003974"/>
                </a:solidFill>
              </a:defRPr>
            </a:lvl1pPr>
            <a:lvl5pPr>
              <a:defRPr/>
            </a:lvl5pPr>
          </a:lstStyle>
          <a:p>
            <a:pPr lvl="0"/>
            <a:r>
              <a:rPr lang="en-US" dirty="0"/>
              <a:t>Name goes here</a:t>
            </a:r>
          </a:p>
        </p:txBody>
      </p:sp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5360A366-4D58-3E79-CBCA-207DB9EBC7EF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06396" y="3421689"/>
            <a:ext cx="5405811" cy="569913"/>
          </a:xfrm>
        </p:spPr>
        <p:txBody>
          <a:bodyPr anchor="ctr">
            <a:normAutofit/>
          </a:bodyPr>
          <a:lstStyle>
            <a:lvl1pPr marL="0" indent="0">
              <a:buNone/>
              <a:defRPr sz="2000">
                <a:solidFill>
                  <a:schemeClr val="accent2"/>
                </a:solidFill>
              </a:defRPr>
            </a:lvl1pPr>
            <a:lvl5pPr>
              <a:defRPr/>
            </a:lvl5pPr>
          </a:lstStyle>
          <a:p>
            <a:pPr lvl="0"/>
            <a:r>
              <a:rPr lang="en-US" dirty="0"/>
              <a:t>Phone</a:t>
            </a:r>
          </a:p>
        </p:txBody>
      </p:sp>
      <p:sp>
        <p:nvSpPr>
          <p:cNvPr id="5" name="Text Placeholder 2">
            <a:extLst>
              <a:ext uri="{FF2B5EF4-FFF2-40B4-BE49-F238E27FC236}">
                <a16:creationId xmlns:a16="http://schemas.microsoft.com/office/drawing/2014/main" id="{E4BDE2A3-C909-CE26-5CD4-AE88B1A8B1CA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5506396" y="4076113"/>
            <a:ext cx="5405811" cy="569913"/>
          </a:xfrm>
        </p:spPr>
        <p:txBody>
          <a:bodyPr anchor="ctr">
            <a:normAutofit/>
          </a:bodyPr>
          <a:lstStyle>
            <a:lvl1pPr marL="0" indent="0">
              <a:buNone/>
              <a:defRPr sz="2000">
                <a:solidFill>
                  <a:schemeClr val="accent2"/>
                </a:solidFill>
              </a:defRPr>
            </a:lvl1pPr>
            <a:lvl5pPr>
              <a:defRPr/>
            </a:lvl5pPr>
          </a:lstStyle>
          <a:p>
            <a:pPr lvl="0"/>
            <a:r>
              <a:rPr lang="en-US" dirty="0"/>
              <a:t>Email</a:t>
            </a:r>
          </a:p>
        </p:txBody>
      </p:sp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DB305D5E-1A0B-7A56-DE4C-87745D2E826E}"/>
              </a:ext>
            </a:extLst>
          </p:cNvPr>
          <p:cNvSpPr>
            <a:spLocks noGrp="1"/>
          </p:cNvSpPr>
          <p:nvPr>
            <p:ph type="pic" sz="quarter" idx="22" hasCustomPrompt="1"/>
          </p:nvPr>
        </p:nvSpPr>
        <p:spPr>
          <a:xfrm>
            <a:off x="1464490" y="2109947"/>
            <a:ext cx="2623484" cy="2623484"/>
          </a:xfrm>
          <a:custGeom>
            <a:avLst/>
            <a:gdLst>
              <a:gd name="connsiteX0" fmla="*/ 927847 w 1855694"/>
              <a:gd name="connsiteY0" fmla="*/ 0 h 1855694"/>
              <a:gd name="connsiteX1" fmla="*/ 1855694 w 1855694"/>
              <a:gd name="connsiteY1" fmla="*/ 927847 h 1855694"/>
              <a:gd name="connsiteX2" fmla="*/ 927847 w 1855694"/>
              <a:gd name="connsiteY2" fmla="*/ 1855694 h 1855694"/>
              <a:gd name="connsiteX3" fmla="*/ 0 w 1855694"/>
              <a:gd name="connsiteY3" fmla="*/ 927847 h 1855694"/>
              <a:gd name="connsiteX4" fmla="*/ 927847 w 1855694"/>
              <a:gd name="connsiteY4" fmla="*/ 0 h 18556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55694" h="1855694">
                <a:moveTo>
                  <a:pt x="927847" y="0"/>
                </a:moveTo>
                <a:cubicBezTo>
                  <a:pt x="1440283" y="0"/>
                  <a:pt x="1855694" y="415411"/>
                  <a:pt x="1855694" y="927847"/>
                </a:cubicBezTo>
                <a:cubicBezTo>
                  <a:pt x="1855694" y="1440283"/>
                  <a:pt x="1440283" y="1855694"/>
                  <a:pt x="927847" y="1855694"/>
                </a:cubicBezTo>
                <a:cubicBezTo>
                  <a:pt x="415411" y="1855694"/>
                  <a:pt x="0" y="1440283"/>
                  <a:pt x="0" y="927847"/>
                </a:cubicBezTo>
                <a:cubicBezTo>
                  <a:pt x="0" y="415411"/>
                  <a:pt x="415411" y="0"/>
                  <a:pt x="927847" y="0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140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r>
              <a:rPr lang="nl-BE" dirty="0"/>
              <a:t>Click to insert picture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414BC98F-5B1B-E3A3-9782-5172742D6979}"/>
              </a:ext>
            </a:extLst>
          </p:cNvPr>
          <p:cNvSpPr/>
          <p:nvPr/>
        </p:nvSpPr>
        <p:spPr>
          <a:xfrm>
            <a:off x="336177" y="333935"/>
            <a:ext cx="11519647" cy="6190130"/>
          </a:xfrm>
          <a:prstGeom prst="rect">
            <a:avLst/>
          </a:prstGeom>
          <a:noFill/>
          <a:ln w="38100"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Graphic 1">
            <a:extLst>
              <a:ext uri="{FF2B5EF4-FFF2-40B4-BE49-F238E27FC236}">
                <a16:creationId xmlns:a16="http://schemas.microsoft.com/office/drawing/2014/main" id="{D74462A2-8A1F-EE7D-363F-983874EAAA1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015634" y="3537948"/>
            <a:ext cx="332440" cy="332440"/>
          </a:xfrm>
          <a:prstGeom prst="rect">
            <a:avLst/>
          </a:prstGeom>
        </p:spPr>
      </p:pic>
      <p:pic>
        <p:nvPicPr>
          <p:cNvPr id="7" name="Graphic 6">
            <a:extLst>
              <a:ext uri="{FF2B5EF4-FFF2-40B4-BE49-F238E27FC236}">
                <a16:creationId xmlns:a16="http://schemas.microsoft.com/office/drawing/2014/main" id="{3B4A4ADC-68FB-4AE0-6F19-A5047ACEF00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5015634" y="4242019"/>
            <a:ext cx="332440" cy="238099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C460D66C-F3CD-0D34-B0A1-C922588DF6A6}"/>
              </a:ext>
            </a:extLst>
          </p:cNvPr>
          <p:cNvSpPr/>
          <p:nvPr/>
        </p:nvSpPr>
        <p:spPr>
          <a:xfrm>
            <a:off x="336177" y="333935"/>
            <a:ext cx="11519647" cy="6190130"/>
          </a:xfrm>
          <a:prstGeom prst="rect">
            <a:avLst/>
          </a:prstGeom>
          <a:noFill/>
          <a:ln w="38100"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Graphic 8">
            <a:extLst>
              <a:ext uri="{FF2B5EF4-FFF2-40B4-BE49-F238E27FC236}">
                <a16:creationId xmlns:a16="http://schemas.microsoft.com/office/drawing/2014/main" id="{F1059B3D-1093-BC27-C7ED-91A84C0DC55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015634" y="3537948"/>
            <a:ext cx="332440" cy="332440"/>
          </a:xfrm>
          <a:prstGeom prst="rect">
            <a:avLst/>
          </a:prstGeom>
        </p:spPr>
      </p:pic>
      <p:pic>
        <p:nvPicPr>
          <p:cNvPr id="10" name="Graphic 9">
            <a:extLst>
              <a:ext uri="{FF2B5EF4-FFF2-40B4-BE49-F238E27FC236}">
                <a16:creationId xmlns:a16="http://schemas.microsoft.com/office/drawing/2014/main" id="{463F06E0-FC7A-6C9F-C924-6197E656F45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5015634" y="4242019"/>
            <a:ext cx="332440" cy="238099"/>
          </a:xfrm>
          <a:prstGeom prst="rect">
            <a:avLst/>
          </a:prstGeom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4BAA0DFB-C032-FB25-F1E4-FA73015C1535}"/>
              </a:ext>
            </a:extLst>
          </p:cNvPr>
          <p:cNvSpPr/>
          <p:nvPr userDrawn="1"/>
        </p:nvSpPr>
        <p:spPr>
          <a:xfrm>
            <a:off x="336177" y="333935"/>
            <a:ext cx="11519647" cy="6190130"/>
          </a:xfrm>
          <a:prstGeom prst="rect">
            <a:avLst/>
          </a:prstGeom>
          <a:noFill/>
          <a:ln w="38100"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Graphic 12">
            <a:extLst>
              <a:ext uri="{FF2B5EF4-FFF2-40B4-BE49-F238E27FC236}">
                <a16:creationId xmlns:a16="http://schemas.microsoft.com/office/drawing/2014/main" id="{38E76783-5078-9350-DAA4-6DE1DB53167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015634" y="3537948"/>
            <a:ext cx="332440" cy="332440"/>
          </a:xfrm>
          <a:prstGeom prst="rect">
            <a:avLst/>
          </a:prstGeom>
        </p:spPr>
      </p:pic>
      <p:pic>
        <p:nvPicPr>
          <p:cNvPr id="14" name="Graphic 13">
            <a:extLst>
              <a:ext uri="{FF2B5EF4-FFF2-40B4-BE49-F238E27FC236}">
                <a16:creationId xmlns:a16="http://schemas.microsoft.com/office/drawing/2014/main" id="{03684417-607D-9517-27DA-274B148B272D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5015634" y="4242019"/>
            <a:ext cx="332440" cy="2380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9150766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End_Thank You w Contac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0F1CC6C8-0553-5D89-887B-E7EE77FE3504}"/>
              </a:ext>
            </a:extLst>
          </p:cNvPr>
          <p:cNvSpPr/>
          <p:nvPr userDrawn="1"/>
        </p:nvSpPr>
        <p:spPr>
          <a:xfrm flipV="1">
            <a:off x="-63568" y="2552395"/>
            <a:ext cx="12317506" cy="434146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254025FC-3FA7-85EC-EB2E-51CD6185BECA}"/>
              </a:ext>
            </a:extLst>
          </p:cNvPr>
          <p:cNvSpPr/>
          <p:nvPr/>
        </p:nvSpPr>
        <p:spPr>
          <a:xfrm flipV="1">
            <a:off x="-63568" y="2552395"/>
            <a:ext cx="12317506" cy="434146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9328453F-AE29-EF11-2201-78C69B3277D0}"/>
              </a:ext>
            </a:extLst>
          </p:cNvPr>
          <p:cNvSpPr/>
          <p:nvPr/>
        </p:nvSpPr>
        <p:spPr>
          <a:xfrm flipV="1">
            <a:off x="-63568" y="2552395"/>
            <a:ext cx="12317506" cy="434146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2C51843-B835-7113-65C2-EFB984508214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899492" y="3735692"/>
            <a:ext cx="6042025" cy="569913"/>
          </a:xfrm>
        </p:spPr>
        <p:txBody>
          <a:bodyPr/>
          <a:lstStyle>
            <a:lvl1pPr marL="0" indent="0">
              <a:buNone/>
              <a:defRPr b="1" spc="-50" baseline="0">
                <a:solidFill>
                  <a:schemeClr val="tx1"/>
                </a:solidFill>
              </a:defRPr>
            </a:lvl1pPr>
            <a:lvl5pPr>
              <a:defRPr/>
            </a:lvl5pPr>
          </a:lstStyle>
          <a:p>
            <a:pPr lvl="0"/>
            <a:r>
              <a:rPr lang="en-US" dirty="0"/>
              <a:t>Name goes here</a:t>
            </a:r>
          </a:p>
        </p:txBody>
      </p:sp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5360A366-4D58-3E79-CBCA-207DB9EBC7EF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35706" y="4568195"/>
            <a:ext cx="5405811" cy="569913"/>
          </a:xfrm>
        </p:spPr>
        <p:txBody>
          <a:bodyPr anchor="ctr">
            <a:normAutofit/>
          </a:bodyPr>
          <a:lstStyle>
            <a:lvl1pPr marL="0" indent="0">
              <a:buNone/>
              <a:defRPr sz="2000">
                <a:solidFill>
                  <a:schemeClr val="accent2"/>
                </a:solidFill>
              </a:defRPr>
            </a:lvl1pPr>
            <a:lvl5pPr>
              <a:defRPr/>
            </a:lvl5pPr>
          </a:lstStyle>
          <a:p>
            <a:pPr lvl="0"/>
            <a:r>
              <a:rPr lang="en-US" dirty="0"/>
              <a:t>Phone</a:t>
            </a:r>
          </a:p>
        </p:txBody>
      </p:sp>
      <p:sp>
        <p:nvSpPr>
          <p:cNvPr id="5" name="Text Placeholder 2">
            <a:extLst>
              <a:ext uri="{FF2B5EF4-FFF2-40B4-BE49-F238E27FC236}">
                <a16:creationId xmlns:a16="http://schemas.microsoft.com/office/drawing/2014/main" id="{E4BDE2A3-C909-CE26-5CD4-AE88B1A8B1CA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5535706" y="5222619"/>
            <a:ext cx="5405811" cy="569913"/>
          </a:xfrm>
        </p:spPr>
        <p:txBody>
          <a:bodyPr anchor="ctr">
            <a:normAutofit/>
          </a:bodyPr>
          <a:lstStyle>
            <a:lvl1pPr marL="0" indent="0">
              <a:buNone/>
              <a:defRPr sz="2000">
                <a:solidFill>
                  <a:schemeClr val="accent2"/>
                </a:solidFill>
              </a:defRPr>
            </a:lvl1pPr>
            <a:lvl5pPr>
              <a:defRPr/>
            </a:lvl5pPr>
          </a:lstStyle>
          <a:p>
            <a:pPr lvl="0"/>
            <a:r>
              <a:rPr lang="en-US" dirty="0"/>
              <a:t>Email</a:t>
            </a:r>
          </a:p>
        </p:txBody>
      </p:sp>
      <p:pic>
        <p:nvPicPr>
          <p:cNvPr id="41" name="Graphic 40">
            <a:extLst>
              <a:ext uri="{FF2B5EF4-FFF2-40B4-BE49-F238E27FC236}">
                <a16:creationId xmlns:a16="http://schemas.microsoft.com/office/drawing/2014/main" id="{146F00C3-A3B2-BAC4-3C34-B73934A7E19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044944" y="4686931"/>
            <a:ext cx="332440" cy="332440"/>
          </a:xfrm>
          <a:prstGeom prst="rect">
            <a:avLst/>
          </a:prstGeom>
        </p:spPr>
      </p:pic>
      <p:pic>
        <p:nvPicPr>
          <p:cNvPr id="46" name="Graphic 45">
            <a:extLst>
              <a:ext uri="{FF2B5EF4-FFF2-40B4-BE49-F238E27FC236}">
                <a16:creationId xmlns:a16="http://schemas.microsoft.com/office/drawing/2014/main" id="{923A9075-ED56-114B-BBC2-16029FEF4E9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5044944" y="5380843"/>
            <a:ext cx="332440" cy="238099"/>
          </a:xfrm>
          <a:prstGeom prst="rect">
            <a:avLst/>
          </a:prstGeom>
        </p:spPr>
      </p:pic>
      <p:sp>
        <p:nvSpPr>
          <p:cNvPr id="47" name="Text Placeholder 5">
            <a:extLst>
              <a:ext uri="{FF2B5EF4-FFF2-40B4-BE49-F238E27FC236}">
                <a16:creationId xmlns:a16="http://schemas.microsoft.com/office/drawing/2014/main" id="{3FF6E880-BD8C-57F2-5ED9-36BFFBA4752D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13191" y="701731"/>
            <a:ext cx="11044187" cy="569572"/>
          </a:xfrm>
        </p:spPr>
        <p:txBody>
          <a:bodyPr>
            <a:noAutofit/>
          </a:bodyPr>
          <a:lstStyle>
            <a:lvl1pPr marL="0" indent="0" algn="ctr">
              <a:buNone/>
              <a:defRPr sz="4500" b="0" spc="-50" baseline="0">
                <a:solidFill>
                  <a:schemeClr val="tx1"/>
                </a:solidFill>
                <a:latin typeface="Impact" panose="020B0806030902050204" pitchFamily="34" charset="0"/>
                <a:ea typeface="Verdana" panose="020B0604030504040204" pitchFamily="34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THANK YOU</a:t>
            </a:r>
          </a:p>
        </p:txBody>
      </p:sp>
      <p:cxnSp>
        <p:nvCxnSpPr>
          <p:cNvPr id="48" name="Straight Connector 47">
            <a:extLst>
              <a:ext uri="{FF2B5EF4-FFF2-40B4-BE49-F238E27FC236}">
                <a16:creationId xmlns:a16="http://schemas.microsoft.com/office/drawing/2014/main" id="{B8812F4B-39BD-A5DF-DEBD-590279392955}"/>
              </a:ext>
            </a:extLst>
          </p:cNvPr>
          <p:cNvCxnSpPr>
            <a:cxnSpLocks/>
          </p:cNvCxnSpPr>
          <p:nvPr/>
        </p:nvCxnSpPr>
        <p:spPr>
          <a:xfrm>
            <a:off x="5481205" y="1685860"/>
            <a:ext cx="1229591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Picture Placeholder 5">
            <a:extLst>
              <a:ext uri="{FF2B5EF4-FFF2-40B4-BE49-F238E27FC236}">
                <a16:creationId xmlns:a16="http://schemas.microsoft.com/office/drawing/2014/main" id="{D018FD9C-9BDF-8911-FFEB-7F8B4FEC064E}"/>
              </a:ext>
            </a:extLst>
          </p:cNvPr>
          <p:cNvSpPr>
            <a:spLocks noGrp="1"/>
          </p:cNvSpPr>
          <p:nvPr>
            <p:ph type="pic" sz="quarter" idx="23" hasCustomPrompt="1"/>
          </p:nvPr>
        </p:nvSpPr>
        <p:spPr>
          <a:xfrm>
            <a:off x="1394153" y="3350418"/>
            <a:ext cx="2623484" cy="2623484"/>
          </a:xfrm>
          <a:custGeom>
            <a:avLst/>
            <a:gdLst>
              <a:gd name="connsiteX0" fmla="*/ 927847 w 1855694"/>
              <a:gd name="connsiteY0" fmla="*/ 0 h 1855694"/>
              <a:gd name="connsiteX1" fmla="*/ 1855694 w 1855694"/>
              <a:gd name="connsiteY1" fmla="*/ 927847 h 1855694"/>
              <a:gd name="connsiteX2" fmla="*/ 927847 w 1855694"/>
              <a:gd name="connsiteY2" fmla="*/ 1855694 h 1855694"/>
              <a:gd name="connsiteX3" fmla="*/ 0 w 1855694"/>
              <a:gd name="connsiteY3" fmla="*/ 927847 h 1855694"/>
              <a:gd name="connsiteX4" fmla="*/ 927847 w 1855694"/>
              <a:gd name="connsiteY4" fmla="*/ 0 h 18556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55694" h="1855694">
                <a:moveTo>
                  <a:pt x="927847" y="0"/>
                </a:moveTo>
                <a:cubicBezTo>
                  <a:pt x="1440283" y="0"/>
                  <a:pt x="1855694" y="415411"/>
                  <a:pt x="1855694" y="927847"/>
                </a:cubicBezTo>
                <a:cubicBezTo>
                  <a:pt x="1855694" y="1440283"/>
                  <a:pt x="1440283" y="1855694"/>
                  <a:pt x="927847" y="1855694"/>
                </a:cubicBezTo>
                <a:cubicBezTo>
                  <a:pt x="415411" y="1855694"/>
                  <a:pt x="0" y="1440283"/>
                  <a:pt x="0" y="927847"/>
                </a:cubicBezTo>
                <a:cubicBezTo>
                  <a:pt x="0" y="415411"/>
                  <a:pt x="415411" y="0"/>
                  <a:pt x="927847" y="0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marL="0" marR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40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nl-BE" dirty="0"/>
              <a:t>Click to insert picture</a:t>
            </a:r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611FE7B3-9D1B-3CBF-DCAD-61EFA3A1DDC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044944" y="4686931"/>
            <a:ext cx="332440" cy="332440"/>
          </a:xfrm>
          <a:prstGeom prst="rect">
            <a:avLst/>
          </a:prstGeom>
        </p:spPr>
      </p:pic>
      <p:pic>
        <p:nvPicPr>
          <p:cNvPr id="7" name="Graphic 6">
            <a:extLst>
              <a:ext uri="{FF2B5EF4-FFF2-40B4-BE49-F238E27FC236}">
                <a16:creationId xmlns:a16="http://schemas.microsoft.com/office/drawing/2014/main" id="{E88EA5FA-BDFE-D8DC-FC4B-92F198BE59F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5044944" y="5380843"/>
            <a:ext cx="332440" cy="238099"/>
          </a:xfrm>
          <a:prstGeom prst="rect">
            <a:avLst/>
          </a:prstGeom>
        </p:spPr>
      </p:pic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4FD7C8F8-A6C5-C9CC-AF5F-DB6F6B555771}"/>
              </a:ext>
            </a:extLst>
          </p:cNvPr>
          <p:cNvCxnSpPr>
            <a:cxnSpLocks/>
          </p:cNvCxnSpPr>
          <p:nvPr/>
        </p:nvCxnSpPr>
        <p:spPr>
          <a:xfrm>
            <a:off x="5481205" y="1685860"/>
            <a:ext cx="1229591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Graphic 9">
            <a:extLst>
              <a:ext uri="{FF2B5EF4-FFF2-40B4-BE49-F238E27FC236}">
                <a16:creationId xmlns:a16="http://schemas.microsoft.com/office/drawing/2014/main" id="{7AFC0315-5B32-C380-56D8-266981C1E99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044944" y="4686931"/>
            <a:ext cx="332440" cy="332440"/>
          </a:xfrm>
          <a:prstGeom prst="rect">
            <a:avLst/>
          </a:prstGeom>
        </p:spPr>
      </p:pic>
      <p:pic>
        <p:nvPicPr>
          <p:cNvPr id="11" name="Graphic 10">
            <a:extLst>
              <a:ext uri="{FF2B5EF4-FFF2-40B4-BE49-F238E27FC236}">
                <a16:creationId xmlns:a16="http://schemas.microsoft.com/office/drawing/2014/main" id="{7DF38ACF-703C-7441-7103-DE7F14AFFCF5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5044944" y="5380843"/>
            <a:ext cx="332440" cy="238099"/>
          </a:xfrm>
          <a:prstGeom prst="rect">
            <a:avLst/>
          </a:prstGeom>
        </p:spPr>
      </p:pic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F3CEE504-42FC-0FA5-000D-EA0A8AB2920D}"/>
              </a:ext>
            </a:extLst>
          </p:cNvPr>
          <p:cNvCxnSpPr>
            <a:cxnSpLocks/>
          </p:cNvCxnSpPr>
          <p:nvPr userDrawn="1"/>
        </p:nvCxnSpPr>
        <p:spPr>
          <a:xfrm>
            <a:off x="5481205" y="1685860"/>
            <a:ext cx="1229591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5783703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_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afbeelding 15">
            <a:extLst>
              <a:ext uri="{FF2B5EF4-FFF2-40B4-BE49-F238E27FC236}">
                <a16:creationId xmlns:a16="http://schemas.microsoft.com/office/drawing/2014/main" id="{79692346-996B-371D-B157-9EC38F37D2B0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-44009" y="2014614"/>
            <a:ext cx="12312616" cy="4254160"/>
          </a:xfrm>
          <a:solidFill>
            <a:schemeClr val="bg1">
              <a:lumMod val="95000"/>
            </a:schemeClr>
          </a:solidFill>
        </p:spPr>
        <p:txBody>
          <a:bodyPr anchor="ctr" anchorCtr="0">
            <a:normAutofit/>
          </a:bodyPr>
          <a:lstStyle>
            <a:lvl1pPr marL="0" marR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800" b="0" baseline="0">
                <a:solidFill>
                  <a:schemeClr val="bg1">
                    <a:lumMod val="6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nl-BE" dirty="0"/>
              <a:t>   Click to insert picture</a:t>
            </a:r>
          </a:p>
          <a:p>
            <a:endParaRPr lang="nl-BE" dirty="0"/>
          </a:p>
        </p:txBody>
      </p:sp>
      <p:sp>
        <p:nvSpPr>
          <p:cNvPr id="2" name="Text Placeholder 5">
            <a:extLst>
              <a:ext uri="{FF2B5EF4-FFF2-40B4-BE49-F238E27FC236}">
                <a16:creationId xmlns:a16="http://schemas.microsoft.com/office/drawing/2014/main" id="{B04E7F5C-CC14-E692-F934-FDD47E0B9D93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52719" y="363068"/>
            <a:ext cx="11286562" cy="711471"/>
          </a:xfrm>
        </p:spPr>
        <p:txBody>
          <a:bodyPr>
            <a:normAutofit/>
          </a:bodyPr>
          <a:lstStyle>
            <a:lvl1pPr marL="0" indent="0" algn="l">
              <a:buNone/>
              <a:defRPr sz="5500">
                <a:solidFill>
                  <a:schemeClr val="tx1"/>
                </a:solidFill>
                <a:latin typeface="Impact" panose="020B0806030902050204" pitchFamily="34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CLICK TO EDIT TITLE</a:t>
            </a:r>
          </a:p>
        </p:txBody>
      </p:sp>
      <p:sp>
        <p:nvSpPr>
          <p:cNvPr id="8" name="Shape 22">
            <a:extLst>
              <a:ext uri="{FF2B5EF4-FFF2-40B4-BE49-F238E27FC236}">
                <a16:creationId xmlns:a16="http://schemas.microsoft.com/office/drawing/2014/main" id="{D152AB33-7125-C557-41F1-500832DE2D1C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452719" y="1114878"/>
            <a:ext cx="11286562" cy="53404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640"/>
              </a:spcBef>
              <a:buClr>
                <a:srgbClr val="003974"/>
              </a:buClr>
              <a:buSzPct val="100000"/>
              <a:buFont typeface="Arial"/>
              <a:buNone/>
              <a:defRPr sz="2800" b="0" i="0" u="none" strike="noStrike" cap="none" spc="0" baseline="0">
                <a:solidFill>
                  <a:schemeClr val="accent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  <a:sym typeface="Verdana"/>
              </a:defRPr>
            </a:lvl1pPr>
            <a:lvl2pPr marL="742950" marR="0" lvl="1" indent="-152400" algn="l" rtl="0">
              <a:spcBef>
                <a:spcPts val="560"/>
              </a:spcBef>
              <a:buClr>
                <a:srgbClr val="003974"/>
              </a:buClr>
              <a:buSzPct val="75000"/>
              <a:buFont typeface="Noto Sans Symbols"/>
              <a:buChar char="▪"/>
              <a:defRPr sz="2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143000" marR="0" lvl="2" indent="-76200" algn="l" rtl="0">
              <a:spcBef>
                <a:spcPts val="480"/>
              </a:spcBef>
              <a:buClr>
                <a:srgbClr val="003974"/>
              </a:buClr>
              <a:buSzPct val="100000"/>
              <a:buFont typeface="Noto Sans Symbols"/>
              <a:buChar char="•"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600200" marR="0" lvl="3" indent="-133350" algn="l" rtl="0">
              <a:spcBef>
                <a:spcPts val="400"/>
              </a:spcBef>
              <a:buClr>
                <a:srgbClr val="003974"/>
              </a:buClr>
              <a:buSzPct val="75000"/>
              <a:buFont typeface="Courier New"/>
              <a:buChar char="o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060575" marR="0" lvl="4" indent="-104775" algn="l" rtl="0">
              <a:spcBef>
                <a:spcPts val="400"/>
              </a:spcBef>
              <a:buClr>
                <a:srgbClr val="003974"/>
              </a:buClr>
              <a:buSzPct val="100000"/>
              <a:buFont typeface="Calibri"/>
              <a:buChar char="­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266A665A-0E3D-8971-31EF-543EDE6C8268}"/>
              </a:ext>
            </a:extLst>
          </p:cNvPr>
          <p:cNvSpPr/>
          <p:nvPr/>
        </p:nvSpPr>
        <p:spPr>
          <a:xfrm>
            <a:off x="-83127" y="6206219"/>
            <a:ext cx="12341955" cy="727574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A white letter on a black background&#10;&#10;Description automatically generated">
            <a:extLst>
              <a:ext uri="{FF2B5EF4-FFF2-40B4-BE49-F238E27FC236}">
                <a16:creationId xmlns:a16="http://schemas.microsoft.com/office/drawing/2014/main" id="{3E822BD9-3C63-E612-9260-726E437870B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35989" y="6407100"/>
            <a:ext cx="1357082" cy="238958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3FEF3486-5BE9-7A31-A3C3-D89547FA43CB}"/>
              </a:ext>
            </a:extLst>
          </p:cNvPr>
          <p:cNvSpPr/>
          <p:nvPr/>
        </p:nvSpPr>
        <p:spPr>
          <a:xfrm>
            <a:off x="-83127" y="6206219"/>
            <a:ext cx="12341955" cy="727574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 descr="A white letter on a black background&#10;&#10;Description automatically generated">
            <a:extLst>
              <a:ext uri="{FF2B5EF4-FFF2-40B4-BE49-F238E27FC236}">
                <a16:creationId xmlns:a16="http://schemas.microsoft.com/office/drawing/2014/main" id="{9D6E5827-68F6-8B99-B29A-4F56922C4BD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35989" y="6407100"/>
            <a:ext cx="1357082" cy="238958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6A05F528-84D6-09BE-29E5-D67F5E68D887}"/>
              </a:ext>
            </a:extLst>
          </p:cNvPr>
          <p:cNvSpPr/>
          <p:nvPr userDrawn="1"/>
        </p:nvSpPr>
        <p:spPr>
          <a:xfrm>
            <a:off x="-83127" y="6206219"/>
            <a:ext cx="12341955" cy="727574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 descr="A white letter on a black background&#10;&#10;Description automatically generated">
            <a:extLst>
              <a:ext uri="{FF2B5EF4-FFF2-40B4-BE49-F238E27FC236}">
                <a16:creationId xmlns:a16="http://schemas.microsoft.com/office/drawing/2014/main" id="{403A3393-2CCF-A34A-E5CD-D6B85825266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435989" y="6407100"/>
            <a:ext cx="1357082" cy="2389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19174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  <p:extLst>
    <p:ext uri="{DCECCB84-F9BA-43D5-87BE-67443E8EF086}">
      <p15:sldGuideLst xmlns:p15="http://schemas.microsoft.com/office/powerpoint/2012/main">
        <p15:guide id="5" orient="horz" pos="2160" userDrawn="1">
          <p15:clr>
            <a:srgbClr val="FBAE40"/>
          </p15:clr>
        </p15:guide>
        <p15:guide id="6" pos="3840" userDrawn="1">
          <p15:clr>
            <a:srgbClr val="FBAE40"/>
          </p15:clr>
        </p15:guide>
      </p15:sldGuideLst>
    </p:ext>
  </p:extLs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_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82257996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_Ta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2267100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_Blu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0464001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_Dark Blu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6889210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_Se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167E66EB-C2F9-62F9-B885-E44CA6DF032F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5000"/>
          </a:blip>
          <a:stretch>
            <a:fillRect/>
          </a:stretch>
        </p:blipFill>
        <p:spPr>
          <a:xfrm>
            <a:off x="8100509" y="2863134"/>
            <a:ext cx="4739640" cy="4632998"/>
          </a:xfrm>
          <a:prstGeom prst="rect">
            <a:avLst/>
          </a:prstGeom>
          <a:effectLst/>
        </p:spPr>
      </p:pic>
      <p:sp>
        <p:nvSpPr>
          <p:cNvPr id="7" name="Text Placeholder 5">
            <a:extLst>
              <a:ext uri="{FF2B5EF4-FFF2-40B4-BE49-F238E27FC236}">
                <a16:creationId xmlns:a16="http://schemas.microsoft.com/office/drawing/2014/main" id="{6FA2AB23-C739-6C87-F7F3-1730078D0A46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13191" y="2099748"/>
            <a:ext cx="10965618" cy="877887"/>
          </a:xfrm>
        </p:spPr>
        <p:txBody>
          <a:bodyPr>
            <a:normAutofit/>
          </a:bodyPr>
          <a:lstStyle>
            <a:lvl1pPr marL="0" indent="0" algn="ctr">
              <a:buNone/>
              <a:defRPr sz="5500">
                <a:solidFill>
                  <a:schemeClr val="tx1"/>
                </a:solidFill>
                <a:latin typeface="Impact" panose="020B0806030902050204" pitchFamily="34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CLICK TO EDIT TITLE</a:t>
            </a:r>
          </a:p>
        </p:txBody>
      </p:sp>
      <p:sp>
        <p:nvSpPr>
          <p:cNvPr id="4" name="Shape 22">
            <a:extLst>
              <a:ext uri="{FF2B5EF4-FFF2-40B4-BE49-F238E27FC236}">
                <a16:creationId xmlns:a16="http://schemas.microsoft.com/office/drawing/2014/main" id="{19238E74-F20C-D302-0806-654967376430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12808" y="2939013"/>
            <a:ext cx="10966381" cy="59634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ctr" rtl="0">
              <a:spcBef>
                <a:spcPts val="640"/>
              </a:spcBef>
              <a:buClr>
                <a:srgbClr val="003974"/>
              </a:buClr>
              <a:buSzPct val="100000"/>
              <a:buFont typeface="Arial"/>
              <a:buNone/>
              <a:defRPr sz="2800" b="0" i="0" u="none" strike="noStrike" cap="none" spc="0" baseline="0">
                <a:solidFill>
                  <a:schemeClr val="accent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  <a:sym typeface="Verdana"/>
              </a:defRPr>
            </a:lvl1pPr>
            <a:lvl2pPr marL="742950" marR="0" lvl="1" indent="-152400" algn="l" rtl="0">
              <a:spcBef>
                <a:spcPts val="560"/>
              </a:spcBef>
              <a:buClr>
                <a:srgbClr val="003974"/>
              </a:buClr>
              <a:buSzPct val="75000"/>
              <a:buFont typeface="Noto Sans Symbols"/>
              <a:buChar char="▪"/>
              <a:defRPr sz="2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143000" marR="0" lvl="2" indent="-76200" algn="l" rtl="0">
              <a:spcBef>
                <a:spcPts val="480"/>
              </a:spcBef>
              <a:buClr>
                <a:srgbClr val="003974"/>
              </a:buClr>
              <a:buSzPct val="100000"/>
              <a:buFont typeface="Noto Sans Symbols"/>
              <a:buChar char="•"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600200" marR="0" lvl="3" indent="-133350" algn="l" rtl="0">
              <a:spcBef>
                <a:spcPts val="400"/>
              </a:spcBef>
              <a:buClr>
                <a:srgbClr val="003974"/>
              </a:buClr>
              <a:buSzPct val="75000"/>
              <a:buFont typeface="Courier New"/>
              <a:buChar char="o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060575" marR="0" lvl="4" indent="-104775" algn="l" rtl="0">
              <a:spcBef>
                <a:spcPts val="400"/>
              </a:spcBef>
              <a:buClr>
                <a:srgbClr val="003974"/>
              </a:buClr>
              <a:buSzPct val="100000"/>
              <a:buFont typeface="Calibri"/>
              <a:buChar char="­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D98B586D-67EA-19B4-7FB9-D7FD42790F22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5000"/>
          </a:blip>
          <a:stretch>
            <a:fillRect/>
          </a:stretch>
        </p:blipFill>
        <p:spPr>
          <a:xfrm>
            <a:off x="8100509" y="2863134"/>
            <a:ext cx="4739640" cy="4632998"/>
          </a:xfrm>
          <a:prstGeom prst="rect">
            <a:avLst/>
          </a:prstGeom>
          <a:effectLst/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F55E9D4B-3C76-C755-B9CD-314DED84F38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alphaModFix amt="5000"/>
          </a:blip>
          <a:stretch>
            <a:fillRect/>
          </a:stretch>
        </p:blipFill>
        <p:spPr>
          <a:xfrm>
            <a:off x="8100509" y="2863134"/>
            <a:ext cx="4739640" cy="4632998"/>
          </a:xfrm>
          <a:prstGeom prst="rect">
            <a:avLst/>
          </a:prstGeom>
          <a:effectLst/>
        </p:spPr>
      </p:pic>
    </p:spTree>
    <p:extLst>
      <p:ext uri="{BB962C8B-B14F-4D97-AF65-F5344CB8AC3E}">
        <p14:creationId xmlns:p14="http://schemas.microsoft.com/office/powerpoint/2010/main" val="4219036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_Seal Spl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jdelijke aanduiding voor afbeelding 15">
            <a:extLst>
              <a:ext uri="{FF2B5EF4-FFF2-40B4-BE49-F238E27FC236}">
                <a16:creationId xmlns:a16="http://schemas.microsoft.com/office/drawing/2014/main" id="{9B31F668-9236-AB4A-8366-9E02A651701B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6161198" y="-83127"/>
            <a:ext cx="6097630" cy="7012029"/>
          </a:xfrm>
          <a:solidFill>
            <a:schemeClr val="bg1">
              <a:lumMod val="9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1800" b="0" baseline="0">
                <a:solidFill>
                  <a:schemeClr val="bg1">
                    <a:lumMod val="6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nl-BE" dirty="0"/>
              <a:t>Click to insert picture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7DB5BD97-968A-4272-D601-2893DA5F980D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5000"/>
          </a:blip>
          <a:stretch>
            <a:fillRect/>
          </a:stretch>
        </p:blipFill>
        <p:spPr>
          <a:xfrm>
            <a:off x="1840490" y="687810"/>
            <a:ext cx="2483159" cy="2427288"/>
          </a:xfrm>
          <a:prstGeom prst="rect">
            <a:avLst/>
          </a:prstGeom>
          <a:effectLst/>
        </p:spPr>
      </p:pic>
      <p:sp>
        <p:nvSpPr>
          <p:cNvPr id="4" name="Shape 22">
            <a:extLst>
              <a:ext uri="{FF2B5EF4-FFF2-40B4-BE49-F238E27FC236}">
                <a16:creationId xmlns:a16="http://schemas.microsoft.com/office/drawing/2014/main" id="{C055EFDF-467B-8FBA-5362-56655226F93C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13191" y="5110454"/>
            <a:ext cx="4937757" cy="94306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ctr" rtl="0">
              <a:spcBef>
                <a:spcPts val="640"/>
              </a:spcBef>
              <a:buClr>
                <a:srgbClr val="003974"/>
              </a:buClr>
              <a:buSzPct val="100000"/>
              <a:buFont typeface="Arial"/>
              <a:buNone/>
              <a:defRPr sz="2800" b="0" i="0" u="none" strike="noStrike" cap="none" spc="0" baseline="0">
                <a:solidFill>
                  <a:schemeClr val="accent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  <a:sym typeface="Verdana"/>
              </a:defRPr>
            </a:lvl1pPr>
            <a:lvl2pPr marL="742950" marR="0" lvl="1" indent="-152400" algn="l" rtl="0">
              <a:spcBef>
                <a:spcPts val="560"/>
              </a:spcBef>
              <a:buClr>
                <a:srgbClr val="003974"/>
              </a:buClr>
              <a:buSzPct val="75000"/>
              <a:buFont typeface="Noto Sans Symbols"/>
              <a:buChar char="▪"/>
              <a:defRPr sz="2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143000" marR="0" lvl="2" indent="-76200" algn="l" rtl="0">
              <a:spcBef>
                <a:spcPts val="480"/>
              </a:spcBef>
              <a:buClr>
                <a:srgbClr val="003974"/>
              </a:buClr>
              <a:buSzPct val="100000"/>
              <a:buFont typeface="Noto Sans Symbols"/>
              <a:buChar char="•"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600200" marR="0" lvl="3" indent="-133350" algn="l" rtl="0">
              <a:spcBef>
                <a:spcPts val="400"/>
              </a:spcBef>
              <a:buClr>
                <a:srgbClr val="003974"/>
              </a:buClr>
              <a:buSzPct val="75000"/>
              <a:buFont typeface="Courier New"/>
              <a:buChar char="o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060575" marR="0" lvl="4" indent="-104775" algn="l" rtl="0">
              <a:spcBef>
                <a:spcPts val="400"/>
              </a:spcBef>
              <a:buClr>
                <a:srgbClr val="003974"/>
              </a:buClr>
              <a:buSzPct val="100000"/>
              <a:buFont typeface="Calibri"/>
              <a:buChar char="­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4D5AF838-4402-4A2C-F983-281CD93CEA9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13191" y="3473793"/>
            <a:ext cx="4937757" cy="1605287"/>
          </a:xfrm>
        </p:spPr>
        <p:txBody>
          <a:bodyPr>
            <a:normAutofit/>
          </a:bodyPr>
          <a:lstStyle>
            <a:lvl1pPr marL="0" indent="0" algn="ctr">
              <a:buNone/>
              <a:defRPr sz="5500">
                <a:solidFill>
                  <a:schemeClr val="tx1"/>
                </a:solidFill>
                <a:latin typeface="Impact" panose="020B0806030902050204" pitchFamily="34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CLICK TO EDIT TITLE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8556AF65-08B3-861E-DC3E-522BD6020CB3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5000"/>
          </a:blip>
          <a:stretch>
            <a:fillRect/>
          </a:stretch>
        </p:blipFill>
        <p:spPr>
          <a:xfrm>
            <a:off x="1840490" y="687810"/>
            <a:ext cx="2483159" cy="2427288"/>
          </a:xfrm>
          <a:prstGeom prst="rect">
            <a:avLst/>
          </a:prstGeom>
          <a:effectLst/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D6631CDF-F83D-54A3-C77A-587164718CB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alphaModFix amt="5000"/>
          </a:blip>
          <a:stretch>
            <a:fillRect/>
          </a:stretch>
        </p:blipFill>
        <p:spPr>
          <a:xfrm>
            <a:off x="1840490" y="687810"/>
            <a:ext cx="2483159" cy="2427288"/>
          </a:xfrm>
          <a:prstGeom prst="rect">
            <a:avLst/>
          </a:prstGeom>
          <a:effectLst/>
        </p:spPr>
      </p:pic>
    </p:spTree>
    <p:extLst>
      <p:ext uri="{BB962C8B-B14F-4D97-AF65-F5344CB8AC3E}">
        <p14:creationId xmlns:p14="http://schemas.microsoft.com/office/powerpoint/2010/main" val="26178504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  <p:extLst>
    <p:ext uri="{DCECCB84-F9BA-43D5-87BE-67443E8EF086}">
      <p15:sldGuideLst xmlns:p15="http://schemas.microsoft.com/office/powerpoint/2012/main">
        <p15:guide id="5" orient="horz" pos="2160" userDrawn="1">
          <p15:clr>
            <a:srgbClr val="FBAE40"/>
          </p15:clr>
        </p15:guide>
        <p15:guide id="6" pos="3840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_Seal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>
            <a:extLst>
              <a:ext uri="{FF2B5EF4-FFF2-40B4-BE49-F238E27FC236}">
                <a16:creationId xmlns:a16="http://schemas.microsoft.com/office/drawing/2014/main" id="{84090F72-2871-AA45-B27C-8DC26ED6DC09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5000"/>
          </a:blip>
          <a:stretch>
            <a:fillRect/>
          </a:stretch>
        </p:blipFill>
        <p:spPr>
          <a:xfrm>
            <a:off x="9917409" y="4549588"/>
            <a:ext cx="2613836" cy="2555024"/>
          </a:xfrm>
          <a:prstGeom prst="rect">
            <a:avLst/>
          </a:prstGeom>
          <a:effectLst/>
        </p:spPr>
      </p:pic>
      <p:sp>
        <p:nvSpPr>
          <p:cNvPr id="2" name="Text Placeholder 5">
            <a:extLst>
              <a:ext uri="{FF2B5EF4-FFF2-40B4-BE49-F238E27FC236}">
                <a16:creationId xmlns:a16="http://schemas.microsoft.com/office/drawing/2014/main" id="{B04E7F5C-CC14-E692-F934-FDD47E0B9D93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13191" y="5227002"/>
            <a:ext cx="10939876" cy="711471"/>
          </a:xfrm>
        </p:spPr>
        <p:txBody>
          <a:bodyPr>
            <a:normAutofit/>
          </a:bodyPr>
          <a:lstStyle>
            <a:lvl1pPr marL="0" indent="0" algn="l">
              <a:buNone/>
              <a:defRPr sz="5500">
                <a:solidFill>
                  <a:schemeClr val="tx1"/>
                </a:solidFill>
                <a:latin typeface="Impact" panose="020B0806030902050204" pitchFamily="34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CLICK TO EDIT TITLE</a:t>
            </a:r>
          </a:p>
        </p:txBody>
      </p:sp>
      <p:sp>
        <p:nvSpPr>
          <p:cNvPr id="3" name="Tijdelijke aanduiding voor afbeelding 15">
            <a:extLst>
              <a:ext uri="{FF2B5EF4-FFF2-40B4-BE49-F238E27FC236}">
                <a16:creationId xmlns:a16="http://schemas.microsoft.com/office/drawing/2014/main" id="{79692346-996B-371D-B157-9EC38F37D2B0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-44009" y="-63568"/>
            <a:ext cx="12312616" cy="4897238"/>
          </a:xfrm>
          <a:solidFill>
            <a:schemeClr val="bg1">
              <a:lumMod val="95000"/>
            </a:schemeClr>
          </a:solidFill>
        </p:spPr>
        <p:txBody>
          <a:bodyPr anchor="ctr" anchorCtr="0">
            <a:normAutofit/>
          </a:bodyPr>
          <a:lstStyle>
            <a:lvl1pPr marL="0" marR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800" b="0" baseline="0">
                <a:solidFill>
                  <a:schemeClr val="bg1">
                    <a:lumMod val="6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nl-BE" dirty="0"/>
              <a:t>Click to insert picture</a:t>
            </a:r>
          </a:p>
          <a:p>
            <a:r>
              <a:rPr lang="nl-BE" dirty="0"/>
              <a:t>   </a:t>
            </a:r>
          </a:p>
        </p:txBody>
      </p:sp>
      <p:sp>
        <p:nvSpPr>
          <p:cNvPr id="8" name="Shape 22">
            <a:extLst>
              <a:ext uri="{FF2B5EF4-FFF2-40B4-BE49-F238E27FC236}">
                <a16:creationId xmlns:a16="http://schemas.microsoft.com/office/drawing/2014/main" id="{D152AB33-7125-C557-41F1-500832DE2D1C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13191" y="5978812"/>
            <a:ext cx="10939876" cy="53404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640"/>
              </a:spcBef>
              <a:buClr>
                <a:srgbClr val="003974"/>
              </a:buClr>
              <a:buSzPct val="100000"/>
              <a:buFont typeface="Arial"/>
              <a:buNone/>
              <a:defRPr sz="2800" b="0" i="0" u="none" strike="noStrike" cap="none" spc="0" baseline="0">
                <a:solidFill>
                  <a:schemeClr val="accent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  <a:sym typeface="Verdana"/>
              </a:defRPr>
            </a:lvl1pPr>
            <a:lvl2pPr marL="742950" marR="0" lvl="1" indent="-152400" algn="l" rtl="0">
              <a:spcBef>
                <a:spcPts val="560"/>
              </a:spcBef>
              <a:buClr>
                <a:srgbClr val="003974"/>
              </a:buClr>
              <a:buSzPct val="75000"/>
              <a:buFont typeface="Noto Sans Symbols"/>
              <a:buChar char="▪"/>
              <a:defRPr sz="2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143000" marR="0" lvl="2" indent="-76200" algn="l" rtl="0">
              <a:spcBef>
                <a:spcPts val="480"/>
              </a:spcBef>
              <a:buClr>
                <a:srgbClr val="003974"/>
              </a:buClr>
              <a:buSzPct val="100000"/>
              <a:buFont typeface="Noto Sans Symbols"/>
              <a:buChar char="•"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600200" marR="0" lvl="3" indent="-133350" algn="l" rtl="0">
              <a:spcBef>
                <a:spcPts val="400"/>
              </a:spcBef>
              <a:buClr>
                <a:srgbClr val="003974"/>
              </a:buClr>
              <a:buSzPct val="75000"/>
              <a:buFont typeface="Courier New"/>
              <a:buChar char="o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060575" marR="0" lvl="4" indent="-104775" algn="l" rtl="0">
              <a:spcBef>
                <a:spcPts val="400"/>
              </a:spcBef>
              <a:buClr>
                <a:srgbClr val="003974"/>
              </a:buClr>
              <a:buSzPct val="100000"/>
              <a:buFont typeface="Calibri"/>
              <a:buChar char="­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9D7C545-ED8F-6B65-51D3-3A453368E251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5000"/>
          </a:blip>
          <a:stretch>
            <a:fillRect/>
          </a:stretch>
        </p:blipFill>
        <p:spPr>
          <a:xfrm>
            <a:off x="9917409" y="4549588"/>
            <a:ext cx="2613836" cy="2555024"/>
          </a:xfrm>
          <a:prstGeom prst="rect">
            <a:avLst/>
          </a:prstGeom>
          <a:effectLst/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62EC8ECF-4549-68A0-A896-80B471B705D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alphaModFix amt="5000"/>
          </a:blip>
          <a:stretch>
            <a:fillRect/>
          </a:stretch>
        </p:blipFill>
        <p:spPr>
          <a:xfrm>
            <a:off x="9917409" y="4549588"/>
            <a:ext cx="2613836" cy="2555024"/>
          </a:xfrm>
          <a:prstGeom prst="rect">
            <a:avLst/>
          </a:prstGeom>
          <a:effectLst/>
        </p:spPr>
      </p:pic>
    </p:spTree>
    <p:extLst>
      <p:ext uri="{BB962C8B-B14F-4D97-AF65-F5344CB8AC3E}">
        <p14:creationId xmlns:p14="http://schemas.microsoft.com/office/powerpoint/2010/main" val="42825624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  <p:extLst>
    <p:ext uri="{DCECCB84-F9BA-43D5-87BE-67443E8EF086}">
      <p15:sldGuideLst xmlns:p15="http://schemas.microsoft.com/office/powerpoint/2012/main">
        <p15:guide id="5" orient="horz" pos="2160" userDrawn="1">
          <p15:clr>
            <a:srgbClr val="FBAE40"/>
          </p15:clr>
        </p15:guide>
        <p15:guide id="6" pos="3840" userDrawn="1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Intro_Ta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5">
            <a:extLst>
              <a:ext uri="{FF2B5EF4-FFF2-40B4-BE49-F238E27FC236}">
                <a16:creationId xmlns:a16="http://schemas.microsoft.com/office/drawing/2014/main" id="{697B786B-4268-EEDB-4327-8470CFDBC152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13191" y="2569798"/>
            <a:ext cx="11044187" cy="616575"/>
          </a:xfrm>
        </p:spPr>
        <p:txBody>
          <a:bodyPr>
            <a:noAutofit/>
          </a:bodyPr>
          <a:lstStyle>
            <a:lvl1pPr marL="0" indent="0" algn="ctr">
              <a:buNone/>
              <a:defRPr sz="4500" b="0" spc="-50" baseline="0">
                <a:solidFill>
                  <a:schemeClr val="tx1"/>
                </a:solidFill>
                <a:latin typeface="Impact" panose="020B0806030902050204" pitchFamily="34" charset="0"/>
                <a:ea typeface="Verdana" panose="020B0604030504040204" pitchFamily="34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SECTION INTRO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C7397D68-E87C-23C0-CB80-0DFDBA2C0C69}"/>
              </a:ext>
            </a:extLst>
          </p:cNvPr>
          <p:cNvCxnSpPr>
            <a:cxnSpLocks/>
          </p:cNvCxnSpPr>
          <p:nvPr/>
        </p:nvCxnSpPr>
        <p:spPr>
          <a:xfrm>
            <a:off x="5520489" y="3553928"/>
            <a:ext cx="1229591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288D0022-51A7-09FA-8954-11476E00C7AB}"/>
              </a:ext>
            </a:extLst>
          </p:cNvPr>
          <p:cNvCxnSpPr>
            <a:cxnSpLocks/>
          </p:cNvCxnSpPr>
          <p:nvPr/>
        </p:nvCxnSpPr>
        <p:spPr>
          <a:xfrm>
            <a:off x="5520489" y="3553928"/>
            <a:ext cx="1229591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3219CD38-3CCB-7439-50F7-0BC85F04E388}"/>
              </a:ext>
            </a:extLst>
          </p:cNvPr>
          <p:cNvCxnSpPr>
            <a:cxnSpLocks/>
          </p:cNvCxnSpPr>
          <p:nvPr userDrawn="1"/>
        </p:nvCxnSpPr>
        <p:spPr>
          <a:xfrm>
            <a:off x="5520489" y="3553928"/>
            <a:ext cx="1229591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6331436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Intro_Whit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5">
            <a:extLst>
              <a:ext uri="{FF2B5EF4-FFF2-40B4-BE49-F238E27FC236}">
                <a16:creationId xmlns:a16="http://schemas.microsoft.com/office/drawing/2014/main" id="{697B786B-4268-EEDB-4327-8470CFDBC152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757326" y="2569799"/>
            <a:ext cx="10664260" cy="639016"/>
          </a:xfrm>
        </p:spPr>
        <p:txBody>
          <a:bodyPr>
            <a:noAutofit/>
          </a:bodyPr>
          <a:lstStyle>
            <a:lvl1pPr marL="0" indent="0" algn="ctr">
              <a:buNone/>
              <a:defRPr sz="4500" b="0" spc="-50" baseline="0">
                <a:solidFill>
                  <a:schemeClr val="tx1"/>
                </a:solidFill>
                <a:latin typeface="Impact" panose="020B0806030902050204" pitchFamily="34" charset="0"/>
                <a:ea typeface="Verdana" panose="020B0604030504040204" pitchFamily="34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SECTION INTRO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5EA98809-81FC-60B2-3250-247898996299}"/>
              </a:ext>
            </a:extLst>
          </p:cNvPr>
          <p:cNvSpPr/>
          <p:nvPr/>
        </p:nvSpPr>
        <p:spPr>
          <a:xfrm>
            <a:off x="336177" y="333935"/>
            <a:ext cx="11519647" cy="6190130"/>
          </a:xfrm>
          <a:prstGeom prst="rect">
            <a:avLst/>
          </a:prstGeom>
          <a:noFill/>
          <a:ln w="38100"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Shape 22">
            <a:extLst>
              <a:ext uri="{FF2B5EF4-FFF2-40B4-BE49-F238E27FC236}">
                <a16:creationId xmlns:a16="http://schemas.microsoft.com/office/drawing/2014/main" id="{AE4B4232-EEE2-BCC8-99F3-0AE4FC7AAC1B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757326" y="3315314"/>
            <a:ext cx="10664260" cy="684486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rmAutofit/>
          </a:bodyPr>
          <a:lstStyle>
            <a:lvl1pPr marL="0" marR="0" lvl="0" indent="0" algn="ctr" rtl="0">
              <a:spcBef>
                <a:spcPts val="640"/>
              </a:spcBef>
              <a:buClr>
                <a:srgbClr val="003974"/>
              </a:buClr>
              <a:buSzPct val="100000"/>
              <a:buFont typeface="Arial"/>
              <a:buNone/>
              <a:defRPr sz="2400" b="0" i="0" u="none" strike="noStrike" cap="none" spc="0" baseline="0">
                <a:solidFill>
                  <a:schemeClr val="accent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  <a:sym typeface="Verdana"/>
              </a:defRPr>
            </a:lvl1pPr>
            <a:lvl2pPr marL="742950" marR="0" lvl="1" indent="-152400" algn="l" rtl="0">
              <a:spcBef>
                <a:spcPts val="560"/>
              </a:spcBef>
              <a:buClr>
                <a:srgbClr val="003974"/>
              </a:buClr>
              <a:buSzPct val="75000"/>
              <a:buFont typeface="Noto Sans Symbols"/>
              <a:buChar char="▪"/>
              <a:defRPr sz="2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143000" marR="0" lvl="2" indent="-76200" algn="l" rtl="0">
              <a:spcBef>
                <a:spcPts val="480"/>
              </a:spcBef>
              <a:buClr>
                <a:srgbClr val="003974"/>
              </a:buClr>
              <a:buSzPct val="100000"/>
              <a:buFont typeface="Noto Sans Symbols"/>
              <a:buChar char="•"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600200" marR="0" lvl="3" indent="-133350" algn="l" rtl="0">
              <a:spcBef>
                <a:spcPts val="400"/>
              </a:spcBef>
              <a:buClr>
                <a:srgbClr val="003974"/>
              </a:buClr>
              <a:buSzPct val="75000"/>
              <a:buFont typeface="Courier New"/>
              <a:buChar char="o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060575" marR="0" lvl="4" indent="-104775" algn="l" rtl="0">
              <a:spcBef>
                <a:spcPts val="400"/>
              </a:spcBef>
              <a:buClr>
                <a:srgbClr val="003974"/>
              </a:buClr>
              <a:buSzPct val="100000"/>
              <a:buFont typeface="Calibri"/>
              <a:buChar char="­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CA2A1BC8-55FD-789D-A021-6D84BCDA3CBC}"/>
              </a:ext>
            </a:extLst>
          </p:cNvPr>
          <p:cNvSpPr/>
          <p:nvPr/>
        </p:nvSpPr>
        <p:spPr>
          <a:xfrm>
            <a:off x="336177" y="333935"/>
            <a:ext cx="11519647" cy="6190130"/>
          </a:xfrm>
          <a:prstGeom prst="rect">
            <a:avLst/>
          </a:prstGeom>
          <a:noFill/>
          <a:ln w="38100"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36AA088-CBCA-1EA8-B5B2-CAEF020E0D7C}"/>
              </a:ext>
            </a:extLst>
          </p:cNvPr>
          <p:cNvSpPr/>
          <p:nvPr userDrawn="1"/>
        </p:nvSpPr>
        <p:spPr>
          <a:xfrm>
            <a:off x="336177" y="333935"/>
            <a:ext cx="11519647" cy="6190130"/>
          </a:xfrm>
          <a:prstGeom prst="rect">
            <a:avLst/>
          </a:prstGeom>
          <a:noFill/>
          <a:ln w="38100"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105723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Intro_Blu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5">
            <a:extLst>
              <a:ext uri="{FF2B5EF4-FFF2-40B4-BE49-F238E27FC236}">
                <a16:creationId xmlns:a16="http://schemas.microsoft.com/office/drawing/2014/main" id="{697B786B-4268-EEDB-4327-8470CFDBC152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73907" y="4195147"/>
            <a:ext cx="11044187" cy="616575"/>
          </a:xfrm>
        </p:spPr>
        <p:txBody>
          <a:bodyPr>
            <a:noAutofit/>
          </a:bodyPr>
          <a:lstStyle>
            <a:lvl1pPr marL="0" indent="0" algn="ctr">
              <a:buNone/>
              <a:defRPr sz="4500" b="0" spc="-50" baseline="0">
                <a:solidFill>
                  <a:schemeClr val="bg1"/>
                </a:solidFill>
                <a:latin typeface="Impact" panose="020B0806030902050204" pitchFamily="34" charset="0"/>
                <a:ea typeface="Verdana" panose="020B0604030504040204" pitchFamily="34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SECTION INTRO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C7397D68-E87C-23C0-CB80-0DFDBA2C0C69}"/>
              </a:ext>
            </a:extLst>
          </p:cNvPr>
          <p:cNvCxnSpPr>
            <a:cxnSpLocks/>
          </p:cNvCxnSpPr>
          <p:nvPr/>
        </p:nvCxnSpPr>
        <p:spPr>
          <a:xfrm>
            <a:off x="5481205" y="3848708"/>
            <a:ext cx="1229591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Picture Placeholder 1">
            <a:extLst>
              <a:ext uri="{FF2B5EF4-FFF2-40B4-BE49-F238E27FC236}">
                <a16:creationId xmlns:a16="http://schemas.microsoft.com/office/drawing/2014/main" id="{D7E6FC54-8E79-4FDA-051F-1FDBCC60B972}"/>
              </a:ext>
            </a:extLst>
          </p:cNvPr>
          <p:cNvSpPr>
            <a:spLocks noGrp="1"/>
          </p:cNvSpPr>
          <p:nvPr>
            <p:ph type="pic" sz="quarter" idx="22" hasCustomPrompt="1"/>
          </p:nvPr>
        </p:nvSpPr>
        <p:spPr>
          <a:xfrm>
            <a:off x="5140576" y="1518152"/>
            <a:ext cx="1910848" cy="1910848"/>
          </a:xfrm>
          <a:custGeom>
            <a:avLst/>
            <a:gdLst>
              <a:gd name="connsiteX0" fmla="*/ 927847 w 1855694"/>
              <a:gd name="connsiteY0" fmla="*/ 0 h 1855694"/>
              <a:gd name="connsiteX1" fmla="*/ 1855694 w 1855694"/>
              <a:gd name="connsiteY1" fmla="*/ 927847 h 1855694"/>
              <a:gd name="connsiteX2" fmla="*/ 927847 w 1855694"/>
              <a:gd name="connsiteY2" fmla="*/ 1855694 h 1855694"/>
              <a:gd name="connsiteX3" fmla="*/ 0 w 1855694"/>
              <a:gd name="connsiteY3" fmla="*/ 927847 h 1855694"/>
              <a:gd name="connsiteX4" fmla="*/ 927847 w 1855694"/>
              <a:gd name="connsiteY4" fmla="*/ 0 h 18556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55694" h="1855694">
                <a:moveTo>
                  <a:pt x="927847" y="0"/>
                </a:moveTo>
                <a:cubicBezTo>
                  <a:pt x="1440283" y="0"/>
                  <a:pt x="1855694" y="415411"/>
                  <a:pt x="1855694" y="927847"/>
                </a:cubicBezTo>
                <a:cubicBezTo>
                  <a:pt x="1855694" y="1440283"/>
                  <a:pt x="1440283" y="1855694"/>
                  <a:pt x="927847" y="1855694"/>
                </a:cubicBezTo>
                <a:cubicBezTo>
                  <a:pt x="415411" y="1855694"/>
                  <a:pt x="0" y="1440283"/>
                  <a:pt x="0" y="927847"/>
                </a:cubicBezTo>
                <a:cubicBezTo>
                  <a:pt x="0" y="415411"/>
                  <a:pt x="415411" y="0"/>
                  <a:pt x="927847" y="0"/>
                </a:cubicBezTo>
                <a:close/>
              </a:path>
            </a:pathLst>
          </a:custGeom>
          <a:solidFill>
            <a:schemeClr val="tx1">
              <a:lumMod val="95000"/>
            </a:schemeClr>
          </a:solidFill>
          <a:ln w="15875">
            <a:solidFill>
              <a:srgbClr val="003974">
                <a:alpha val="25000"/>
              </a:srgbClr>
            </a:solidFill>
          </a:ln>
        </p:spPr>
        <p:txBody>
          <a:bodyPr wrap="square" anchor="ctr">
            <a:noAutofit/>
          </a:bodyPr>
          <a:lstStyle>
            <a:lvl1pPr marL="0" marR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400">
                <a:solidFill>
                  <a:schemeClr val="tx1">
                    <a:lumMod val="6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nl-BE" dirty="0"/>
              <a:t>Click to insert picture</a:t>
            </a: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E8DF1F9E-9490-2D9F-9B0F-4D532D4D0285}"/>
              </a:ext>
            </a:extLst>
          </p:cNvPr>
          <p:cNvCxnSpPr>
            <a:cxnSpLocks/>
          </p:cNvCxnSpPr>
          <p:nvPr/>
        </p:nvCxnSpPr>
        <p:spPr>
          <a:xfrm>
            <a:off x="5481205" y="3848708"/>
            <a:ext cx="1229591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D580AEE8-035C-D3E3-F406-F33BABFE9537}"/>
              </a:ext>
            </a:extLst>
          </p:cNvPr>
          <p:cNvCxnSpPr>
            <a:cxnSpLocks/>
          </p:cNvCxnSpPr>
          <p:nvPr userDrawn="1"/>
        </p:nvCxnSpPr>
        <p:spPr>
          <a:xfrm>
            <a:off x="5481205" y="3848708"/>
            <a:ext cx="1229591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1104652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34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72E88F5-147F-0543-B73A-2DC293AEAB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555CC6E-40C4-2B4A-B839-91AC0CDBDE0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F74A5F6-AAEF-C34E-8B84-86E33807710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tint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fld id="{E508645B-3AF0-114E-84DC-1E8AC6C4CCDF}" type="datetimeFigureOut">
              <a:rPr lang="en-US" smtClean="0"/>
              <a:pPr/>
              <a:t>1/12/2024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60C4C6B-7C99-3644-8502-FDFA69BE51F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1">
                    <a:tint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9E306E-9454-8E4B-9B57-D6F433D85EB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tint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fld id="{E4B83A18-522B-CB49-B34C-45A4DC796CF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23494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7" r:id="rId1"/>
    <p:sldLayoutId id="2147483728" r:id="rId2"/>
    <p:sldLayoutId id="2147483729" r:id="rId3"/>
    <p:sldLayoutId id="2147483730" r:id="rId4"/>
    <p:sldLayoutId id="2147483731" r:id="rId5"/>
    <p:sldLayoutId id="2147483732" r:id="rId6"/>
    <p:sldLayoutId id="2147483733" r:id="rId7"/>
    <p:sldLayoutId id="2147483734" r:id="rId8"/>
    <p:sldLayoutId id="2147483735" r:id="rId9"/>
    <p:sldLayoutId id="2147483736" r:id="rId10"/>
    <p:sldLayoutId id="2147483737" r:id="rId11"/>
    <p:sldLayoutId id="2147483738" r:id="rId12"/>
    <p:sldLayoutId id="2147483739" r:id="rId13"/>
    <p:sldLayoutId id="2147483740" r:id="rId14"/>
    <p:sldLayoutId id="2147483741" r:id="rId15"/>
    <p:sldLayoutId id="2147483742" r:id="rId16"/>
    <p:sldLayoutId id="2147483743" r:id="rId17"/>
    <p:sldLayoutId id="2147483744" r:id="rId18"/>
    <p:sldLayoutId id="2147483745" r:id="rId19"/>
    <p:sldLayoutId id="2147483746" r:id="rId20"/>
    <p:sldLayoutId id="2147483747" r:id="rId21"/>
    <p:sldLayoutId id="2147483748" r:id="rId22"/>
    <p:sldLayoutId id="2147483749" r:id="rId23"/>
    <p:sldLayoutId id="2147483750" r:id="rId24"/>
    <p:sldLayoutId id="2147483751" r:id="rId25"/>
    <p:sldLayoutId id="2147483752" r:id="rId26"/>
    <p:sldLayoutId id="2147483753" r:id="rId27"/>
    <p:sldLayoutId id="2147483754" r:id="rId28"/>
    <p:sldLayoutId id="2147483755" r:id="rId29"/>
    <p:sldLayoutId id="2147483759" r:id="rId30"/>
    <p:sldLayoutId id="2147483758" r:id="rId31"/>
    <p:sldLayoutId id="2147483757" r:id="rId32"/>
    <p:sldLayoutId id="2147483756" r:id="rId3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kern="1200" spc="-50" baseline="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accent2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accent2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accent2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accent2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accent2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 Placeholder 12">
            <a:extLst>
              <a:ext uri="{FF2B5EF4-FFF2-40B4-BE49-F238E27FC236}">
                <a16:creationId xmlns:a16="http://schemas.microsoft.com/office/drawing/2014/main" id="{7B444829-1678-4A47-92E0-31080438BCD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US" b="1" dirty="0"/>
              <a:t>To add new slides</a:t>
            </a:r>
          </a:p>
          <a:p>
            <a:pPr lvl="1">
              <a:lnSpc>
                <a:spcPct val="100000"/>
              </a:lnSpc>
            </a:pPr>
            <a:r>
              <a:rPr lang="en-US" sz="2000" dirty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Under the home tab, click on the arrow next to “new slide.” </a:t>
            </a:r>
          </a:p>
          <a:p>
            <a:pPr lvl="1">
              <a:lnSpc>
                <a:spcPct val="100000"/>
              </a:lnSpc>
            </a:pPr>
            <a:r>
              <a:rPr lang="en-US" sz="2000" dirty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Select the template you would like to use. A new slide will be inserted.</a:t>
            </a:r>
          </a:p>
          <a:p>
            <a:pPr lvl="1">
              <a:lnSpc>
                <a:spcPct val="100000"/>
              </a:lnSpc>
            </a:pPr>
            <a:r>
              <a:rPr lang="en-US" sz="2000" dirty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Click in the box to add your content.</a:t>
            </a:r>
          </a:p>
          <a:p>
            <a:pPr lvl="1">
              <a:lnSpc>
                <a:spcPct val="100000"/>
              </a:lnSpc>
            </a:pPr>
            <a:endParaRPr lang="en-US" sz="2000" dirty="0">
              <a:solidFill>
                <a:schemeClr val="accent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</a:pPr>
            <a:r>
              <a:rPr lang="en-US" b="1" dirty="0"/>
              <a:t>To change slide template style</a:t>
            </a:r>
          </a:p>
          <a:p>
            <a:pPr lvl="1">
              <a:lnSpc>
                <a:spcPct val="100000"/>
              </a:lnSpc>
            </a:pPr>
            <a:r>
              <a:rPr lang="en-US" sz="2000" dirty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View the slide you want to change.</a:t>
            </a:r>
          </a:p>
          <a:p>
            <a:pPr lvl="1">
              <a:lnSpc>
                <a:spcPct val="100000"/>
              </a:lnSpc>
            </a:pPr>
            <a:r>
              <a:rPr lang="en-US" sz="2000" dirty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 the home tab, select the drop-down arrow for “layout.” This will allow you to see the layout options. </a:t>
            </a:r>
          </a:p>
          <a:p>
            <a:pPr lvl="1">
              <a:lnSpc>
                <a:spcPct val="100000"/>
              </a:lnSpc>
            </a:pPr>
            <a:r>
              <a:rPr lang="en-US" sz="2000" dirty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Click the option you want to change to. Your text may shift and you may need to make adjustments to accommodate the change. </a:t>
            </a:r>
          </a:p>
        </p:txBody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6E6327F6-DE63-2640-A7DA-48795063479A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/>
              <a:t>How to use this template</a:t>
            </a:r>
          </a:p>
        </p:txBody>
      </p:sp>
    </p:spTree>
    <p:extLst>
      <p:ext uri="{BB962C8B-B14F-4D97-AF65-F5344CB8AC3E}">
        <p14:creationId xmlns:p14="http://schemas.microsoft.com/office/powerpoint/2010/main" val="3856488584"/>
      </p:ext>
    </p:extLst>
  </p:cSld>
  <p:clrMapOvr>
    <a:masterClrMapping/>
  </p:clrMapOvr>
</p:sld>
</file>

<file path=ppt/theme/theme1.xml><?xml version="1.0" encoding="utf-8"?>
<a:theme xmlns:a="http://schemas.openxmlformats.org/drawingml/2006/main" name="Kiwanis 2024">
  <a:themeElements>
    <a:clrScheme name="Kiwanis PPT">
      <a:dk1>
        <a:srgbClr val="003974"/>
      </a:dk1>
      <a:lt1>
        <a:sysClr val="window" lastClr="FFFFFF"/>
      </a:lt1>
      <a:dk2>
        <a:srgbClr val="EAEFF4"/>
      </a:dk2>
      <a:lt2>
        <a:srgbClr val="FBF7F0"/>
      </a:lt2>
      <a:accent1>
        <a:srgbClr val="B49759"/>
      </a:accent1>
      <a:accent2>
        <a:srgbClr val="000000"/>
      </a:accent2>
      <a:accent3>
        <a:srgbClr val="99CAEA"/>
      </a:accent3>
      <a:accent4>
        <a:srgbClr val="DE6227"/>
      </a:accent4>
      <a:accent5>
        <a:srgbClr val="207D75"/>
      </a:accent5>
      <a:accent6>
        <a:srgbClr val="FEC212"/>
      </a:accent6>
      <a:hlink>
        <a:srgbClr val="29659B"/>
      </a:hlink>
      <a:folHlink>
        <a:srgbClr val="A5565F"/>
      </a:folHlink>
    </a:clrScheme>
    <a:fontScheme name="Kiwanis PPT">
      <a:majorFont>
        <a:latin typeface="Impact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Kiwanis 2024" id="{A715D410-0794-4895-B7A9-4EEA714C242B}" vid="{77B68FF4-7D0C-4856-874A-7375A65D8DB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1082</TotalTime>
  <Words>110</Words>
  <Application>Microsoft Office PowerPoint</Application>
  <PresentationFormat>Widescreen</PresentationFormat>
  <Paragraphs>10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Calibri</vt:lpstr>
      <vt:lpstr>Courier New</vt:lpstr>
      <vt:lpstr>Impact</vt:lpstr>
      <vt:lpstr>Noto Sans Symbols</vt:lpstr>
      <vt:lpstr>Verdana</vt:lpstr>
      <vt:lpstr>Kiwanis 2024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Lindsey Wells</dc:creator>
  <cp:lastModifiedBy>lindsey wells</cp:lastModifiedBy>
  <cp:revision>66</cp:revision>
  <dcterms:created xsi:type="dcterms:W3CDTF">2023-12-06T14:50:30Z</dcterms:created>
  <dcterms:modified xsi:type="dcterms:W3CDTF">2024-01-12T18:40:44Z</dcterms:modified>
</cp:coreProperties>
</file>